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330" r:id="rId2"/>
    <p:sldId id="331" r:id="rId3"/>
    <p:sldId id="256" r:id="rId4"/>
    <p:sldId id="258" r:id="rId5"/>
    <p:sldId id="281" r:id="rId6"/>
    <p:sldId id="276" r:id="rId7"/>
    <p:sldId id="259" r:id="rId8"/>
    <p:sldId id="272" r:id="rId9"/>
    <p:sldId id="285" r:id="rId10"/>
    <p:sldId id="332" r:id="rId11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13"/>
      <p:bold r:id="rId14"/>
    </p:embeddedFont>
    <p:embeddedFont>
      <p:font typeface="Britannic Bold" panose="020B0903060703020204" pitchFamily="34" charset="0"/>
      <p:regular r:id="rId15"/>
    </p:embeddedFont>
    <p:embeddedFont>
      <p:font typeface="Libre Franklin" pitchFamily="2" charset="0"/>
      <p:regular r:id="rId16"/>
      <p:bold r:id="rId17"/>
      <p:italic r:id="rId18"/>
      <p:boldItalic r:id="rId19"/>
    </p:embeddedFont>
    <p:embeddedFont>
      <p:font typeface="Libre Franklin Medium" pitchFamily="2" charset="0"/>
      <p:regular r:id="rId20"/>
      <p:bold r:id="rId21"/>
      <p:italic r:id="rId22"/>
      <p:boldItalic r:id="rId23"/>
    </p:embeddedFont>
    <p:embeddedFont>
      <p:font typeface="Montserrat" panose="00000500000000000000" pitchFamily="2" charset="-5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FB93E3-F400-43D9-9005-CAFE99590AF0}">
  <a:tblStyle styleId="{88FB93E3-F400-43D9-9005-CAFE99590A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2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436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316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44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50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fd4b45418938cd5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fd4b45418938cd5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24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g5fd4b45418938cd5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6" name="Google Shape;2746;g5fd4b45418938cd5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608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d83cf88e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d83cf88e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60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1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993d73b75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993d73b759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887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92ff37ea2c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92ff37ea2c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78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 hasCustomPrompt="1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7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8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9" hasCustomPrompt="1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13" hasCustomPrompt="1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15" hasCustomPrompt="1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16" hasCustomPrompt="1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8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9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0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1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C3CA66-8A5E-4403-BFC6-684D6240527E}"/>
              </a:ext>
            </a:extLst>
          </p:cNvPr>
          <p:cNvGrpSpPr/>
          <p:nvPr userDrawn="1"/>
        </p:nvGrpSpPr>
        <p:grpSpPr>
          <a:xfrm>
            <a:off x="0" y="0"/>
            <a:ext cx="9144000" cy="4253050"/>
            <a:chOff x="0" y="0"/>
            <a:chExt cx="12192000" cy="5670733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AB826FED-0C98-4ED7-8B5B-022400B42EE3}"/>
                </a:ext>
              </a:extLst>
            </p:cNvPr>
            <p:cNvSpPr/>
            <p:nvPr userDrawn="1"/>
          </p:nvSpPr>
          <p:spPr>
            <a:xfrm>
              <a:off x="0" y="0"/>
              <a:ext cx="12192000" cy="5670733"/>
            </a:xfrm>
            <a:custGeom>
              <a:avLst/>
              <a:gdLst>
                <a:gd name="connsiteX0" fmla="*/ 0 w 12192000"/>
                <a:gd name="connsiteY0" fmla="*/ 0 h 5670733"/>
                <a:gd name="connsiteX1" fmla="*/ 12192000 w 12192000"/>
                <a:gd name="connsiteY1" fmla="*/ 0 h 5670733"/>
                <a:gd name="connsiteX2" fmla="*/ 12192000 w 12192000"/>
                <a:gd name="connsiteY2" fmla="*/ 4859929 h 5670733"/>
                <a:gd name="connsiteX3" fmla="*/ 7061376 w 12192000"/>
                <a:gd name="connsiteY3" fmla="*/ 5623572 h 5670733"/>
                <a:gd name="connsiteX4" fmla="*/ 5296083 w 12192000"/>
                <a:gd name="connsiteY4" fmla="*/ 5623572 h 5670733"/>
                <a:gd name="connsiteX5" fmla="*/ 0 w 12192000"/>
                <a:gd name="connsiteY5" fmla="*/ 4835302 h 567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5670733">
                  <a:moveTo>
                    <a:pt x="0" y="0"/>
                  </a:moveTo>
                  <a:lnTo>
                    <a:pt x="12192000" y="0"/>
                  </a:lnTo>
                  <a:lnTo>
                    <a:pt x="12192000" y="4859929"/>
                  </a:lnTo>
                  <a:lnTo>
                    <a:pt x="7061376" y="5623572"/>
                  </a:lnTo>
                  <a:cubicBezTo>
                    <a:pt x="6593033" y="5676310"/>
                    <a:pt x="5827473" y="5695843"/>
                    <a:pt x="5296083" y="5623572"/>
                  </a:cubicBezTo>
                  <a:lnTo>
                    <a:pt x="0" y="483530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85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F60C2AB-1425-4224-91B2-F96D9EA808C5}"/>
                </a:ext>
              </a:extLst>
            </p:cNvPr>
            <p:cNvSpPr/>
            <p:nvPr userDrawn="1"/>
          </p:nvSpPr>
          <p:spPr>
            <a:xfrm>
              <a:off x="0" y="1"/>
              <a:ext cx="12192000" cy="5559011"/>
            </a:xfrm>
            <a:custGeom>
              <a:avLst/>
              <a:gdLst>
                <a:gd name="connsiteX0" fmla="*/ 0 w 12192000"/>
                <a:gd name="connsiteY0" fmla="*/ 0 h 5559011"/>
                <a:gd name="connsiteX1" fmla="*/ 12192000 w 12192000"/>
                <a:gd name="connsiteY1" fmla="*/ 0 h 5559011"/>
                <a:gd name="connsiteX2" fmla="*/ 12192000 w 12192000"/>
                <a:gd name="connsiteY2" fmla="*/ 3342369 h 5559011"/>
                <a:gd name="connsiteX3" fmla="*/ 7061376 w 12192000"/>
                <a:gd name="connsiteY3" fmla="*/ 5430078 h 5559011"/>
                <a:gd name="connsiteX4" fmla="*/ 5296084 w 12192000"/>
                <a:gd name="connsiteY4" fmla="*/ 5430078 h 5559011"/>
                <a:gd name="connsiteX5" fmla="*/ 0 w 12192000"/>
                <a:gd name="connsiteY5" fmla="*/ 3275042 h 555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5559011">
                  <a:moveTo>
                    <a:pt x="0" y="0"/>
                  </a:moveTo>
                  <a:lnTo>
                    <a:pt x="12192000" y="0"/>
                  </a:lnTo>
                  <a:lnTo>
                    <a:pt x="12192000" y="3342369"/>
                  </a:lnTo>
                  <a:lnTo>
                    <a:pt x="7061376" y="5430078"/>
                  </a:lnTo>
                  <a:cubicBezTo>
                    <a:pt x="6593033" y="5574258"/>
                    <a:pt x="5827474" y="5627659"/>
                    <a:pt x="5296084" y="5430078"/>
                  </a:cubicBezTo>
                  <a:lnTo>
                    <a:pt x="0" y="3275042"/>
                  </a:lnTo>
                  <a:close/>
                </a:path>
              </a:pathLst>
            </a:custGeom>
            <a:gradFill flip="none" rotWithShape="1">
              <a:gsLst>
                <a:gs pos="22000">
                  <a:schemeClr val="accent1">
                    <a:alpha val="0"/>
                  </a:schemeClr>
                </a:gs>
                <a:gs pos="85000">
                  <a:schemeClr val="accent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/>
            </a:p>
          </p:txBody>
        </p:sp>
      </p:grpSp>
    </p:spTree>
    <p:extLst>
      <p:ext uri="{BB962C8B-B14F-4D97-AF65-F5344CB8AC3E}">
        <p14:creationId xmlns:p14="http://schemas.microsoft.com/office/powerpoint/2010/main" val="68234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34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 rot="7927565" flipH="1">
            <a:off x="2252299" y="2285486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/>
          <p:nvPr/>
        </p:nvSpPr>
        <p:spPr>
          <a:xfrm rot="-5399499" flipH="1">
            <a:off x="3783294" y="1696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/>
          <p:nvPr/>
        </p:nvSpPr>
        <p:spPr>
          <a:xfrm rot="10800000" flipH="1">
            <a:off x="7043794" y="3484328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/>
          <p:nvPr/>
        </p:nvSpPr>
        <p:spPr>
          <a:xfrm rot="-9064387" flipH="1">
            <a:off x="5647909" y="4453399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8"/>
          <p:cNvSpPr/>
          <p:nvPr/>
        </p:nvSpPr>
        <p:spPr>
          <a:xfrm rot="-376090" flipH="1">
            <a:off x="4281592" y="1689367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1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657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8" r:id="rId6"/>
    <p:sldLayoutId id="2147483686" r:id="rId7"/>
    <p:sldLayoutId id="2147483687" r:id="rId8"/>
    <p:sldLayoutId id="214748368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C300A7-751C-134A-B4C4-128AB7D6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7" y="1527235"/>
            <a:ext cx="3284284" cy="328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282937D-8019-469A-8E67-90764CDAE487}"/>
              </a:ext>
            </a:extLst>
          </p:cNvPr>
          <p:cNvSpPr txBox="1"/>
          <p:nvPr/>
        </p:nvSpPr>
        <p:spPr>
          <a:xfrm>
            <a:off x="3329805" y="296450"/>
            <a:ext cx="2503287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500" b="1" dirty="0">
                <a:gradFill flip="none" rotWithShape="1">
                  <a:gsLst>
                    <a:gs pos="0">
                      <a:schemeClr val="bg1"/>
                    </a:gs>
                    <a:gs pos="32000">
                      <a:srgbClr val="FFFFFF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Montserrat" panose="00000500000000000000" pitchFamily="2" charset="-52"/>
                <a:ea typeface="Inter Black" panose="020B0502030000000004" pitchFamily="34" charset="0"/>
                <a:cs typeface="Poppins" panose="00000500000000000000" pitchFamily="2" charset="0"/>
              </a:rPr>
              <a:t>2022</a:t>
            </a:r>
            <a:endParaRPr lang="en-GB" sz="4500" b="1" dirty="0">
              <a:gradFill flip="none" rotWithShape="1">
                <a:gsLst>
                  <a:gs pos="0">
                    <a:schemeClr val="bg1"/>
                  </a:gs>
                  <a:gs pos="32000">
                    <a:srgbClr val="FFFFFF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Montserrat" panose="00000500000000000000" pitchFamily="2" charset="-52"/>
              <a:ea typeface="Inter Black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1DC53F2-4091-46F3-BC41-F548AEC201DE}"/>
              </a:ext>
            </a:extLst>
          </p:cNvPr>
          <p:cNvSpPr txBox="1"/>
          <p:nvPr/>
        </p:nvSpPr>
        <p:spPr>
          <a:xfrm>
            <a:off x="739201" y="677819"/>
            <a:ext cx="8036204" cy="2270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6600" b="1" spc="-225" dirty="0">
                <a:solidFill>
                  <a:schemeClr val="bg1"/>
                </a:solidFill>
                <a:effectLst>
                  <a:outerShdw blurRad="355600" dist="63500" dir="16200000" rotWithShape="0">
                    <a:prstClr val="black">
                      <a:alpha val="15000"/>
                    </a:prstClr>
                  </a:outerShdw>
                </a:effectLst>
                <a:latin typeface="Montserrat" panose="00000500000000000000" pitchFamily="2" charset="-52"/>
                <a:ea typeface="Inter Black" panose="020B0502030000000004" pitchFamily="34" charset="0"/>
                <a:cs typeface="Poppins" panose="00000500000000000000" pitchFamily="2" charset="0"/>
              </a:rPr>
              <a:t>No Problem</a:t>
            </a:r>
          </a:p>
          <a:p>
            <a:pPr algn="ctr">
              <a:lnSpc>
                <a:spcPct val="110000"/>
              </a:lnSpc>
            </a:pPr>
            <a:endParaRPr lang="en-GB" sz="6600" b="1" spc="-225" dirty="0">
              <a:solidFill>
                <a:schemeClr val="bg1"/>
              </a:solidFill>
              <a:effectLst>
                <a:outerShdw blurRad="355600" dist="63500" dir="16200000" rotWithShape="0">
                  <a:prstClr val="black">
                    <a:alpha val="15000"/>
                  </a:prstClr>
                </a:outerShdw>
              </a:effectLst>
              <a:latin typeface="Inter Black" panose="020B0502030000000004" pitchFamily="34" charset="0"/>
              <a:ea typeface="Inter Black" panose="020B0502030000000004" pitchFamily="34" charset="0"/>
              <a:cs typeface="Poppins" panose="00000500000000000000" pitchFamily="2" charset="0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80EB67B-44F2-4684-9EF0-B8CDE2D7A823}"/>
              </a:ext>
            </a:extLst>
          </p:cNvPr>
          <p:cNvGrpSpPr/>
          <p:nvPr/>
        </p:nvGrpSpPr>
        <p:grpSpPr>
          <a:xfrm>
            <a:off x="5356966" y="1901566"/>
            <a:ext cx="848483" cy="2899661"/>
            <a:chOff x="4314168" y="1426828"/>
            <a:chExt cx="1131310" cy="386621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A78A19E-3C74-4A4E-B459-C673B19F169F}"/>
                </a:ext>
              </a:extLst>
            </p:cNvPr>
            <p:cNvSpPr/>
            <p:nvPr/>
          </p:nvSpPr>
          <p:spPr>
            <a:xfrm>
              <a:off x="4379494" y="2416492"/>
              <a:ext cx="219075" cy="276225"/>
            </a:xfrm>
            <a:custGeom>
              <a:avLst/>
              <a:gdLst>
                <a:gd name="connsiteX0" fmla="*/ 33438 w 219075"/>
                <a:gd name="connsiteY0" fmla="*/ 276225 h 276225"/>
                <a:gd name="connsiteX1" fmla="*/ 207746 w 219075"/>
                <a:gd name="connsiteY1" fmla="*/ 210503 h 276225"/>
                <a:gd name="connsiteX2" fmla="*/ 185838 w 219075"/>
                <a:gd name="connsiteY2" fmla="*/ 0 h 276225"/>
                <a:gd name="connsiteX3" fmla="*/ 11531 w 219075"/>
                <a:gd name="connsiteY3" fmla="*/ 66675 h 276225"/>
                <a:gd name="connsiteX4" fmla="*/ 33438 w 219075"/>
                <a:gd name="connsiteY4" fmla="*/ 2762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76225">
                  <a:moveTo>
                    <a:pt x="33438" y="276225"/>
                  </a:moveTo>
                  <a:cubicBezTo>
                    <a:pt x="75348" y="280988"/>
                    <a:pt x="166788" y="250508"/>
                    <a:pt x="207746" y="210503"/>
                  </a:cubicBezTo>
                  <a:cubicBezTo>
                    <a:pt x="248703" y="170498"/>
                    <a:pt x="185838" y="0"/>
                    <a:pt x="185838" y="0"/>
                  </a:cubicBezTo>
                  <a:lnTo>
                    <a:pt x="11531" y="66675"/>
                  </a:lnTo>
                  <a:cubicBezTo>
                    <a:pt x="11531" y="66675"/>
                    <a:pt x="-25617" y="258128"/>
                    <a:pt x="33438" y="276225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1F4C95-5050-469A-8EAD-E6623C94E6EC}"/>
                </a:ext>
              </a:extLst>
            </p:cNvPr>
            <p:cNvSpPr/>
            <p:nvPr/>
          </p:nvSpPr>
          <p:spPr>
            <a:xfrm>
              <a:off x="4705194" y="4682754"/>
              <a:ext cx="285750" cy="533400"/>
            </a:xfrm>
            <a:custGeom>
              <a:avLst/>
              <a:gdLst>
                <a:gd name="connsiteX0" fmla="*/ 37303 w 285750"/>
                <a:gd name="connsiteY0" fmla="*/ 234050 h 533400"/>
                <a:gd name="connsiteX1" fmla="*/ 51590 w 285750"/>
                <a:gd name="connsiteY1" fmla="*/ 403595 h 533400"/>
                <a:gd name="connsiteX2" fmla="*/ 3013 w 285750"/>
                <a:gd name="connsiteY2" fmla="*/ 511228 h 533400"/>
                <a:gd name="connsiteX3" fmla="*/ 108740 w 285750"/>
                <a:gd name="connsiteY3" fmla="*/ 520753 h 533400"/>
                <a:gd name="connsiteX4" fmla="*/ 236375 w 285750"/>
                <a:gd name="connsiteY4" fmla="*/ 393118 h 533400"/>
                <a:gd name="connsiteX5" fmla="*/ 250663 w 285750"/>
                <a:gd name="connsiteY5" fmla="*/ 236908 h 533400"/>
                <a:gd name="connsiteX6" fmla="*/ 253520 w 285750"/>
                <a:gd name="connsiteY6" fmla="*/ 60695 h 533400"/>
                <a:gd name="connsiteX7" fmla="*/ 37303 w 285750"/>
                <a:gd name="connsiteY7" fmla="*/ 2340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533400">
                  <a:moveTo>
                    <a:pt x="37303" y="234050"/>
                  </a:moveTo>
                  <a:cubicBezTo>
                    <a:pt x="43018" y="266435"/>
                    <a:pt x="69688" y="372163"/>
                    <a:pt x="51590" y="403595"/>
                  </a:cubicBezTo>
                  <a:cubicBezTo>
                    <a:pt x="34445" y="435028"/>
                    <a:pt x="-12227" y="479795"/>
                    <a:pt x="3013" y="511228"/>
                  </a:cubicBezTo>
                  <a:cubicBezTo>
                    <a:pt x="18253" y="541708"/>
                    <a:pt x="45875" y="553138"/>
                    <a:pt x="108740" y="520753"/>
                  </a:cubicBezTo>
                  <a:cubicBezTo>
                    <a:pt x="170653" y="487415"/>
                    <a:pt x="250663" y="449315"/>
                    <a:pt x="236375" y="393118"/>
                  </a:cubicBezTo>
                  <a:cubicBezTo>
                    <a:pt x="222088" y="336920"/>
                    <a:pt x="230660" y="282628"/>
                    <a:pt x="250663" y="236908"/>
                  </a:cubicBezTo>
                  <a:cubicBezTo>
                    <a:pt x="271618" y="191188"/>
                    <a:pt x="337340" y="212143"/>
                    <a:pt x="253520" y="60695"/>
                  </a:cubicBezTo>
                  <a:cubicBezTo>
                    <a:pt x="169700" y="-90752"/>
                    <a:pt x="27778" y="69268"/>
                    <a:pt x="37303" y="234050"/>
                  </a:cubicBezTo>
                  <a:close/>
                </a:path>
              </a:pathLst>
            </a:custGeom>
            <a:solidFill>
              <a:srgbClr val="292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91A98AB-E611-4426-9702-3316CF5CA3F9}"/>
                </a:ext>
              </a:extLst>
            </p:cNvPr>
            <p:cNvSpPr/>
            <p:nvPr/>
          </p:nvSpPr>
          <p:spPr>
            <a:xfrm>
              <a:off x="4909615" y="4824718"/>
              <a:ext cx="152400" cy="247650"/>
            </a:xfrm>
            <a:custGeom>
              <a:avLst/>
              <a:gdLst>
                <a:gd name="connsiteX0" fmla="*/ 88152 w 152400"/>
                <a:gd name="connsiteY0" fmla="*/ 35889 h 247650"/>
                <a:gd name="connsiteX1" fmla="*/ 157685 w 152400"/>
                <a:gd name="connsiteY1" fmla="*/ 234962 h 247650"/>
                <a:gd name="connsiteX2" fmla="*/ 158637 w 152400"/>
                <a:gd name="connsiteY2" fmla="*/ 236867 h 247650"/>
                <a:gd name="connsiteX3" fmla="*/ 114822 w 152400"/>
                <a:gd name="connsiteY3" fmla="*/ 256869 h 247650"/>
                <a:gd name="connsiteX4" fmla="*/ 15762 w 152400"/>
                <a:gd name="connsiteY4" fmla="*/ 63512 h 247650"/>
                <a:gd name="connsiteX5" fmla="*/ 88152 w 152400"/>
                <a:gd name="connsiteY5" fmla="*/ 3588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47650">
                  <a:moveTo>
                    <a:pt x="88152" y="35889"/>
                  </a:moveTo>
                  <a:cubicBezTo>
                    <a:pt x="102440" y="96849"/>
                    <a:pt x="116727" y="161619"/>
                    <a:pt x="157685" y="234962"/>
                  </a:cubicBezTo>
                  <a:cubicBezTo>
                    <a:pt x="157685" y="235914"/>
                    <a:pt x="158637" y="235914"/>
                    <a:pt x="158637" y="236867"/>
                  </a:cubicBezTo>
                  <a:lnTo>
                    <a:pt x="114822" y="256869"/>
                  </a:lnTo>
                  <a:cubicBezTo>
                    <a:pt x="81485" y="168287"/>
                    <a:pt x="62435" y="121614"/>
                    <a:pt x="15762" y="63512"/>
                  </a:cubicBezTo>
                  <a:cubicBezTo>
                    <a:pt x="-29958" y="5409"/>
                    <a:pt x="32907" y="-30786"/>
                    <a:pt x="88152" y="35889"/>
                  </a:cubicBezTo>
                  <a:close/>
                </a:path>
              </a:pathLst>
            </a:custGeom>
            <a:solidFill>
              <a:srgbClr val="292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7F408B-60E4-442D-ADCE-85D7AD0CE1F1}"/>
                </a:ext>
              </a:extLst>
            </p:cNvPr>
            <p:cNvSpPr/>
            <p:nvPr/>
          </p:nvSpPr>
          <p:spPr>
            <a:xfrm>
              <a:off x="4546282" y="4851650"/>
              <a:ext cx="419100" cy="438150"/>
            </a:xfrm>
            <a:custGeom>
              <a:avLst/>
              <a:gdLst>
                <a:gd name="connsiteX0" fmla="*/ 151447 w 419100"/>
                <a:gd name="connsiteY0" fmla="*/ 158500 h 438150"/>
                <a:gd name="connsiteX1" fmla="*/ 90488 w 419100"/>
                <a:gd name="connsiteY1" fmla="*/ 317567 h 438150"/>
                <a:gd name="connsiteX2" fmla="*/ 0 w 419100"/>
                <a:gd name="connsiteY2" fmla="*/ 392815 h 438150"/>
                <a:gd name="connsiteX3" fmla="*/ 90488 w 419100"/>
                <a:gd name="connsiteY3" fmla="*/ 447107 h 438150"/>
                <a:gd name="connsiteX4" fmla="*/ 260985 w 419100"/>
                <a:gd name="connsiteY4" fmla="*/ 388052 h 438150"/>
                <a:gd name="connsiteX5" fmla="*/ 342900 w 419100"/>
                <a:gd name="connsiteY5" fmla="*/ 253750 h 438150"/>
                <a:gd name="connsiteX6" fmla="*/ 422910 w 419100"/>
                <a:gd name="connsiteY6" fmla="*/ 96587 h 438150"/>
                <a:gd name="connsiteX7" fmla="*/ 151447 w 419100"/>
                <a:gd name="connsiteY7" fmla="*/ 1585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100" h="438150">
                  <a:moveTo>
                    <a:pt x="151447" y="158500"/>
                  </a:moveTo>
                  <a:cubicBezTo>
                    <a:pt x="141922" y="189932"/>
                    <a:pt x="120015" y="297565"/>
                    <a:pt x="90488" y="317567"/>
                  </a:cubicBezTo>
                  <a:cubicBezTo>
                    <a:pt x="60960" y="337569"/>
                    <a:pt x="0" y="358525"/>
                    <a:pt x="0" y="392815"/>
                  </a:cubicBezTo>
                  <a:cubicBezTo>
                    <a:pt x="0" y="427105"/>
                    <a:pt x="20002" y="449965"/>
                    <a:pt x="90488" y="447107"/>
                  </a:cubicBezTo>
                  <a:cubicBezTo>
                    <a:pt x="160972" y="445202"/>
                    <a:pt x="249555" y="445202"/>
                    <a:pt x="260985" y="388052"/>
                  </a:cubicBezTo>
                  <a:cubicBezTo>
                    <a:pt x="272415" y="330902"/>
                    <a:pt x="303847" y="286134"/>
                    <a:pt x="342900" y="253750"/>
                  </a:cubicBezTo>
                  <a:cubicBezTo>
                    <a:pt x="381952" y="222317"/>
                    <a:pt x="431483" y="269942"/>
                    <a:pt x="422910" y="96587"/>
                  </a:cubicBezTo>
                  <a:cubicBezTo>
                    <a:pt x="413385" y="-75816"/>
                    <a:pt x="215265" y="6100"/>
                    <a:pt x="151447" y="158500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FD76D53-BBEB-43F1-A419-67F15532864D}"/>
                </a:ext>
              </a:extLst>
            </p:cNvPr>
            <p:cNvSpPr/>
            <p:nvPr/>
          </p:nvSpPr>
          <p:spPr>
            <a:xfrm>
              <a:off x="4872803" y="5009316"/>
              <a:ext cx="76200" cy="266700"/>
            </a:xfrm>
            <a:custGeom>
              <a:avLst/>
              <a:gdLst>
                <a:gd name="connsiteX0" fmla="*/ 79244 w 76200"/>
                <a:gd name="connsiteY0" fmla="*/ 61794 h 266700"/>
                <a:gd name="connsiteX1" fmla="*/ 54479 w 76200"/>
                <a:gd name="connsiteY1" fmla="*/ 271344 h 266700"/>
                <a:gd name="connsiteX2" fmla="*/ 54479 w 76200"/>
                <a:gd name="connsiteY2" fmla="*/ 274202 h 266700"/>
                <a:gd name="connsiteX3" fmla="*/ 5901 w 76200"/>
                <a:gd name="connsiteY3" fmla="*/ 273249 h 266700"/>
                <a:gd name="connsiteX4" fmla="*/ 2091 w 76200"/>
                <a:gd name="connsiteY4" fmla="*/ 56079 h 266700"/>
                <a:gd name="connsiteX5" fmla="*/ 79244 w 76200"/>
                <a:gd name="connsiteY5" fmla="*/ 6179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266700">
                  <a:moveTo>
                    <a:pt x="79244" y="61794"/>
                  </a:moveTo>
                  <a:cubicBezTo>
                    <a:pt x="65909" y="122754"/>
                    <a:pt x="49716" y="186571"/>
                    <a:pt x="54479" y="271344"/>
                  </a:cubicBezTo>
                  <a:cubicBezTo>
                    <a:pt x="54479" y="272296"/>
                    <a:pt x="54479" y="273249"/>
                    <a:pt x="54479" y="274202"/>
                  </a:cubicBezTo>
                  <a:lnTo>
                    <a:pt x="5901" y="273249"/>
                  </a:lnTo>
                  <a:cubicBezTo>
                    <a:pt x="14474" y="178952"/>
                    <a:pt x="18284" y="128469"/>
                    <a:pt x="2091" y="56079"/>
                  </a:cubicBezTo>
                  <a:cubicBezTo>
                    <a:pt x="-13149" y="-17263"/>
                    <a:pt x="59241" y="-22026"/>
                    <a:pt x="79244" y="61794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0972CDC-DCCD-4D19-9BCC-D51ED31F75E4}"/>
                </a:ext>
              </a:extLst>
            </p:cNvPr>
            <p:cNvSpPr/>
            <p:nvPr/>
          </p:nvSpPr>
          <p:spPr>
            <a:xfrm>
              <a:off x="4545329" y="4854892"/>
              <a:ext cx="419100" cy="438150"/>
            </a:xfrm>
            <a:custGeom>
              <a:avLst/>
              <a:gdLst>
                <a:gd name="connsiteX0" fmla="*/ 84773 w 419100"/>
                <a:gd name="connsiteY0" fmla="*/ 318135 h 438150"/>
                <a:gd name="connsiteX1" fmla="*/ 0 w 419100"/>
                <a:gd name="connsiteY1" fmla="*/ 388620 h 438150"/>
                <a:gd name="connsiteX2" fmla="*/ 90488 w 419100"/>
                <a:gd name="connsiteY2" fmla="*/ 442913 h 438150"/>
                <a:gd name="connsiteX3" fmla="*/ 260985 w 419100"/>
                <a:gd name="connsiteY3" fmla="*/ 383857 h 438150"/>
                <a:gd name="connsiteX4" fmla="*/ 342900 w 419100"/>
                <a:gd name="connsiteY4" fmla="*/ 249555 h 438150"/>
                <a:gd name="connsiteX5" fmla="*/ 422910 w 419100"/>
                <a:gd name="connsiteY5" fmla="*/ 92392 h 438150"/>
                <a:gd name="connsiteX6" fmla="*/ 370523 w 419100"/>
                <a:gd name="connsiteY6" fmla="*/ 0 h 438150"/>
                <a:gd name="connsiteX7" fmla="*/ 308610 w 419100"/>
                <a:gd name="connsiteY7" fmla="*/ 122872 h 438150"/>
                <a:gd name="connsiteX8" fmla="*/ 255270 w 419100"/>
                <a:gd name="connsiteY8" fmla="*/ 301942 h 438150"/>
                <a:gd name="connsiteX9" fmla="*/ 84773 w 419100"/>
                <a:gd name="connsiteY9" fmla="*/ 31813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38150">
                  <a:moveTo>
                    <a:pt x="84773" y="318135"/>
                  </a:moveTo>
                  <a:cubicBezTo>
                    <a:pt x="53340" y="337185"/>
                    <a:pt x="0" y="357188"/>
                    <a:pt x="0" y="388620"/>
                  </a:cubicBezTo>
                  <a:cubicBezTo>
                    <a:pt x="0" y="422910"/>
                    <a:pt x="20003" y="445770"/>
                    <a:pt x="90488" y="442913"/>
                  </a:cubicBezTo>
                  <a:cubicBezTo>
                    <a:pt x="160973" y="441007"/>
                    <a:pt x="249555" y="441007"/>
                    <a:pt x="260985" y="383857"/>
                  </a:cubicBezTo>
                  <a:cubicBezTo>
                    <a:pt x="272415" y="326707"/>
                    <a:pt x="303848" y="281940"/>
                    <a:pt x="342900" y="249555"/>
                  </a:cubicBezTo>
                  <a:cubicBezTo>
                    <a:pt x="381953" y="218122"/>
                    <a:pt x="431483" y="265747"/>
                    <a:pt x="422910" y="92392"/>
                  </a:cubicBezTo>
                  <a:cubicBezTo>
                    <a:pt x="420053" y="40005"/>
                    <a:pt x="400050" y="10477"/>
                    <a:pt x="370523" y="0"/>
                  </a:cubicBezTo>
                  <a:cubicBezTo>
                    <a:pt x="330517" y="40957"/>
                    <a:pt x="308610" y="98107"/>
                    <a:pt x="308610" y="122872"/>
                  </a:cubicBezTo>
                  <a:cubicBezTo>
                    <a:pt x="308610" y="167640"/>
                    <a:pt x="302895" y="231457"/>
                    <a:pt x="255270" y="301942"/>
                  </a:cubicBezTo>
                  <a:cubicBezTo>
                    <a:pt x="212408" y="366713"/>
                    <a:pt x="133350" y="346710"/>
                    <a:pt x="84773" y="318135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DE1013-0499-4FBA-AF18-05A0080BD75E}"/>
                </a:ext>
              </a:extLst>
            </p:cNvPr>
            <p:cNvSpPr/>
            <p:nvPr/>
          </p:nvSpPr>
          <p:spPr>
            <a:xfrm>
              <a:off x="4505801" y="1426828"/>
              <a:ext cx="666750" cy="942975"/>
            </a:xfrm>
            <a:custGeom>
              <a:avLst/>
              <a:gdLst>
                <a:gd name="connsiteX0" fmla="*/ 241459 w 666750"/>
                <a:gd name="connsiteY0" fmla="*/ 7637 h 942975"/>
                <a:gd name="connsiteX1" fmla="*/ 98584 w 666750"/>
                <a:gd name="connsiteY1" fmla="*/ 89552 h 942975"/>
                <a:gd name="connsiteX2" fmla="*/ 24289 w 666750"/>
                <a:gd name="connsiteY2" fmla="*/ 389589 h 942975"/>
                <a:gd name="connsiteX3" fmla="*/ 98584 w 666750"/>
                <a:gd name="connsiteY3" fmla="*/ 862029 h 942975"/>
                <a:gd name="connsiteX4" fmla="*/ 671036 w 666750"/>
                <a:gd name="connsiteY4" fmla="*/ 913464 h 942975"/>
                <a:gd name="connsiteX5" fmla="*/ 635794 w 666750"/>
                <a:gd name="connsiteY5" fmla="*/ 605807 h 942975"/>
                <a:gd name="connsiteX6" fmla="*/ 528161 w 666750"/>
                <a:gd name="connsiteY6" fmla="*/ 329582 h 942975"/>
                <a:gd name="connsiteX7" fmla="*/ 241459 w 666750"/>
                <a:gd name="connsiteY7" fmla="*/ 7637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0" h="942975">
                  <a:moveTo>
                    <a:pt x="241459" y="7637"/>
                  </a:moveTo>
                  <a:cubicBezTo>
                    <a:pt x="206216" y="1922"/>
                    <a:pt x="128111" y="22877"/>
                    <a:pt x="98584" y="89552"/>
                  </a:cubicBezTo>
                  <a:cubicBezTo>
                    <a:pt x="69056" y="156227"/>
                    <a:pt x="31909" y="189564"/>
                    <a:pt x="24289" y="389589"/>
                  </a:cubicBezTo>
                  <a:cubicBezTo>
                    <a:pt x="16669" y="589614"/>
                    <a:pt x="-57626" y="841074"/>
                    <a:pt x="98584" y="862029"/>
                  </a:cubicBezTo>
                  <a:cubicBezTo>
                    <a:pt x="253841" y="882032"/>
                    <a:pt x="678656" y="1017287"/>
                    <a:pt x="671036" y="913464"/>
                  </a:cubicBezTo>
                  <a:cubicBezTo>
                    <a:pt x="663416" y="809642"/>
                    <a:pt x="674846" y="664862"/>
                    <a:pt x="635794" y="605807"/>
                  </a:cubicBezTo>
                  <a:cubicBezTo>
                    <a:pt x="596741" y="546752"/>
                    <a:pt x="543401" y="457217"/>
                    <a:pt x="528161" y="329582"/>
                  </a:cubicBezTo>
                  <a:cubicBezTo>
                    <a:pt x="513874" y="201947"/>
                    <a:pt x="415766" y="-46656"/>
                    <a:pt x="241459" y="7637"/>
                  </a:cubicBezTo>
                  <a:close/>
                </a:path>
              </a:pathLst>
            </a:custGeom>
            <a:solidFill>
              <a:srgbClr val="C8A9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F099C14-5643-4431-99DF-1B2E5950E075}"/>
                </a:ext>
              </a:extLst>
            </p:cNvPr>
            <p:cNvSpPr/>
            <p:nvPr/>
          </p:nvSpPr>
          <p:spPr>
            <a:xfrm>
              <a:off x="4407217" y="2676525"/>
              <a:ext cx="638175" cy="2371725"/>
            </a:xfrm>
            <a:custGeom>
              <a:avLst/>
              <a:gdLst>
                <a:gd name="connsiteX0" fmla="*/ 315278 w 638175"/>
                <a:gd name="connsiteY0" fmla="*/ 2351723 h 2371725"/>
                <a:gd name="connsiteX1" fmla="*/ 443865 w 638175"/>
                <a:gd name="connsiteY1" fmla="*/ 2372678 h 2371725"/>
                <a:gd name="connsiteX2" fmla="*/ 581978 w 638175"/>
                <a:gd name="connsiteY2" fmla="*/ 2348865 h 2371725"/>
                <a:gd name="connsiteX3" fmla="*/ 609600 w 638175"/>
                <a:gd name="connsiteY3" fmla="*/ 1862138 h 2371725"/>
                <a:gd name="connsiteX4" fmla="*/ 615315 w 638175"/>
                <a:gd name="connsiteY4" fmla="*/ 1203007 h 2371725"/>
                <a:gd name="connsiteX5" fmla="*/ 615315 w 638175"/>
                <a:gd name="connsiteY5" fmla="*/ 457200 h 2371725"/>
                <a:gd name="connsiteX6" fmla="*/ 337185 w 638175"/>
                <a:gd name="connsiteY6" fmla="*/ 0 h 2371725"/>
                <a:gd name="connsiteX7" fmla="*/ 316230 w 638175"/>
                <a:gd name="connsiteY7" fmla="*/ 1905 h 2371725"/>
                <a:gd name="connsiteX8" fmla="*/ 316230 w 638175"/>
                <a:gd name="connsiteY8" fmla="*/ 1157288 h 2371725"/>
                <a:gd name="connsiteX9" fmla="*/ 328613 w 638175"/>
                <a:gd name="connsiteY9" fmla="*/ 1111568 h 2371725"/>
                <a:gd name="connsiteX10" fmla="*/ 364808 w 638175"/>
                <a:gd name="connsiteY10" fmla="*/ 1518285 h 2371725"/>
                <a:gd name="connsiteX11" fmla="*/ 351473 w 638175"/>
                <a:gd name="connsiteY11" fmla="*/ 1559243 h 2371725"/>
                <a:gd name="connsiteX12" fmla="*/ 317183 w 638175"/>
                <a:gd name="connsiteY12" fmla="*/ 1466850 h 2371725"/>
                <a:gd name="connsiteX13" fmla="*/ 317183 w 638175"/>
                <a:gd name="connsiteY13" fmla="*/ 2351723 h 2371725"/>
                <a:gd name="connsiteX14" fmla="*/ 80963 w 638175"/>
                <a:gd name="connsiteY14" fmla="*/ 472440 h 2371725"/>
                <a:gd name="connsiteX15" fmla="*/ 0 w 638175"/>
                <a:gd name="connsiteY15" fmla="*/ 1143000 h 2371725"/>
                <a:gd name="connsiteX16" fmla="*/ 83820 w 638175"/>
                <a:gd name="connsiteY16" fmla="*/ 1612582 h 2371725"/>
                <a:gd name="connsiteX17" fmla="*/ 284798 w 638175"/>
                <a:gd name="connsiteY17" fmla="*/ 2273618 h 2371725"/>
                <a:gd name="connsiteX18" fmla="*/ 303848 w 638175"/>
                <a:gd name="connsiteY18" fmla="*/ 2271713 h 2371725"/>
                <a:gd name="connsiteX19" fmla="*/ 288608 w 638175"/>
                <a:gd name="connsiteY19" fmla="*/ 2335530 h 2371725"/>
                <a:gd name="connsiteX20" fmla="*/ 314325 w 638175"/>
                <a:gd name="connsiteY20" fmla="*/ 2352675 h 2371725"/>
                <a:gd name="connsiteX21" fmla="*/ 314325 w 638175"/>
                <a:gd name="connsiteY21" fmla="*/ 1467803 h 2371725"/>
                <a:gd name="connsiteX22" fmla="*/ 269558 w 638175"/>
                <a:gd name="connsiteY22" fmla="*/ 1366838 h 2371725"/>
                <a:gd name="connsiteX23" fmla="*/ 285750 w 638175"/>
                <a:gd name="connsiteY23" fmla="*/ 1273493 h 2371725"/>
                <a:gd name="connsiteX24" fmla="*/ 314325 w 638175"/>
                <a:gd name="connsiteY24" fmla="*/ 1158240 h 2371725"/>
                <a:gd name="connsiteX25" fmla="*/ 314325 w 638175"/>
                <a:gd name="connsiteY25" fmla="*/ 953 h 2371725"/>
                <a:gd name="connsiteX26" fmla="*/ 193358 w 638175"/>
                <a:gd name="connsiteY26" fmla="*/ 14288 h 2371725"/>
                <a:gd name="connsiteX27" fmla="*/ 80963 w 638175"/>
                <a:gd name="connsiteY27" fmla="*/ 472440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38175" h="2371725">
                  <a:moveTo>
                    <a:pt x="315278" y="2351723"/>
                  </a:moveTo>
                  <a:cubicBezTo>
                    <a:pt x="340042" y="2365058"/>
                    <a:pt x="382905" y="2379345"/>
                    <a:pt x="443865" y="2372678"/>
                  </a:cubicBezTo>
                  <a:cubicBezTo>
                    <a:pt x="546735" y="2360295"/>
                    <a:pt x="581978" y="2348865"/>
                    <a:pt x="581978" y="2348865"/>
                  </a:cubicBezTo>
                  <a:cubicBezTo>
                    <a:pt x="581978" y="2348865"/>
                    <a:pt x="590550" y="2105978"/>
                    <a:pt x="609600" y="1862138"/>
                  </a:cubicBezTo>
                  <a:cubicBezTo>
                    <a:pt x="627698" y="1617345"/>
                    <a:pt x="591503" y="1378268"/>
                    <a:pt x="615315" y="1203007"/>
                  </a:cubicBezTo>
                  <a:cubicBezTo>
                    <a:pt x="639128" y="1026795"/>
                    <a:pt x="673418" y="588645"/>
                    <a:pt x="615315" y="457200"/>
                  </a:cubicBezTo>
                  <a:cubicBezTo>
                    <a:pt x="557213" y="325755"/>
                    <a:pt x="337185" y="0"/>
                    <a:pt x="337185" y="0"/>
                  </a:cubicBezTo>
                  <a:lnTo>
                    <a:pt x="316230" y="1905"/>
                  </a:lnTo>
                  <a:lnTo>
                    <a:pt x="316230" y="1157288"/>
                  </a:lnTo>
                  <a:cubicBezTo>
                    <a:pt x="322898" y="1131570"/>
                    <a:pt x="328613" y="1111568"/>
                    <a:pt x="328613" y="1111568"/>
                  </a:cubicBezTo>
                  <a:cubicBezTo>
                    <a:pt x="328613" y="1250632"/>
                    <a:pt x="360045" y="1436370"/>
                    <a:pt x="364808" y="1518285"/>
                  </a:cubicBezTo>
                  <a:cubicBezTo>
                    <a:pt x="369570" y="1600200"/>
                    <a:pt x="364808" y="1590675"/>
                    <a:pt x="351473" y="1559243"/>
                  </a:cubicBezTo>
                  <a:cubicBezTo>
                    <a:pt x="344805" y="1544955"/>
                    <a:pt x="331470" y="1505903"/>
                    <a:pt x="317183" y="1466850"/>
                  </a:cubicBezTo>
                  <a:lnTo>
                    <a:pt x="317183" y="2351723"/>
                  </a:lnTo>
                  <a:close/>
                  <a:moveTo>
                    <a:pt x="80963" y="472440"/>
                  </a:moveTo>
                  <a:cubicBezTo>
                    <a:pt x="47625" y="600075"/>
                    <a:pt x="0" y="922020"/>
                    <a:pt x="0" y="1143000"/>
                  </a:cubicBezTo>
                  <a:cubicBezTo>
                    <a:pt x="0" y="1363980"/>
                    <a:pt x="3810" y="1370648"/>
                    <a:pt x="83820" y="1612582"/>
                  </a:cubicBezTo>
                  <a:cubicBezTo>
                    <a:pt x="163830" y="1854518"/>
                    <a:pt x="284798" y="2273618"/>
                    <a:pt x="284798" y="2273618"/>
                  </a:cubicBezTo>
                  <a:lnTo>
                    <a:pt x="303848" y="2271713"/>
                  </a:lnTo>
                  <a:lnTo>
                    <a:pt x="288608" y="2335530"/>
                  </a:lnTo>
                  <a:cubicBezTo>
                    <a:pt x="288608" y="2335530"/>
                    <a:pt x="297180" y="2344103"/>
                    <a:pt x="314325" y="2352675"/>
                  </a:cubicBezTo>
                  <a:lnTo>
                    <a:pt x="314325" y="1467803"/>
                  </a:lnTo>
                  <a:cubicBezTo>
                    <a:pt x="297180" y="1421130"/>
                    <a:pt x="278130" y="1374457"/>
                    <a:pt x="269558" y="1366838"/>
                  </a:cubicBezTo>
                  <a:cubicBezTo>
                    <a:pt x="253365" y="1353503"/>
                    <a:pt x="279083" y="1305878"/>
                    <a:pt x="285750" y="1273493"/>
                  </a:cubicBezTo>
                  <a:cubicBezTo>
                    <a:pt x="289560" y="1254443"/>
                    <a:pt x="303848" y="1198245"/>
                    <a:pt x="314325" y="1158240"/>
                  </a:cubicBezTo>
                  <a:lnTo>
                    <a:pt x="314325" y="953"/>
                  </a:lnTo>
                  <a:lnTo>
                    <a:pt x="193358" y="14288"/>
                  </a:lnTo>
                  <a:cubicBezTo>
                    <a:pt x="193358" y="14288"/>
                    <a:pt x="148590" y="274320"/>
                    <a:pt x="80963" y="472440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1B20D7-5DF2-41BA-A725-95822689D0DD}"/>
                </a:ext>
              </a:extLst>
            </p:cNvPr>
            <p:cNvSpPr/>
            <p:nvPr/>
          </p:nvSpPr>
          <p:spPr>
            <a:xfrm>
              <a:off x="4658127" y="3111817"/>
              <a:ext cx="390525" cy="514350"/>
            </a:xfrm>
            <a:custGeom>
              <a:avLst/>
              <a:gdLst>
                <a:gd name="connsiteX0" fmla="*/ 140567 w 390525"/>
                <a:gd name="connsiteY0" fmla="*/ 521970 h 514350"/>
                <a:gd name="connsiteX1" fmla="*/ 94847 w 390525"/>
                <a:gd name="connsiteY1" fmla="*/ 321945 h 514350"/>
                <a:gd name="connsiteX2" fmla="*/ 31030 w 390525"/>
                <a:gd name="connsiteY2" fmla="*/ 336233 h 514350"/>
                <a:gd name="connsiteX3" fmla="*/ 25314 w 390525"/>
                <a:gd name="connsiteY3" fmla="*/ 337185 h 514350"/>
                <a:gd name="connsiteX4" fmla="*/ 25314 w 390525"/>
                <a:gd name="connsiteY4" fmla="*/ 323850 h 514350"/>
                <a:gd name="connsiteX5" fmla="*/ 28172 w 390525"/>
                <a:gd name="connsiteY5" fmla="*/ 323850 h 514350"/>
                <a:gd name="connsiteX6" fmla="*/ 36744 w 390525"/>
                <a:gd name="connsiteY6" fmla="*/ 309563 h 514350"/>
                <a:gd name="connsiteX7" fmla="*/ 25314 w 390525"/>
                <a:gd name="connsiteY7" fmla="*/ 300990 h 514350"/>
                <a:gd name="connsiteX8" fmla="*/ 25314 w 390525"/>
                <a:gd name="connsiteY8" fmla="*/ 286703 h 514350"/>
                <a:gd name="connsiteX9" fmla="*/ 83417 w 390525"/>
                <a:gd name="connsiteY9" fmla="*/ 273367 h 514350"/>
                <a:gd name="connsiteX10" fmla="*/ 82465 w 390525"/>
                <a:gd name="connsiteY10" fmla="*/ 270510 h 514350"/>
                <a:gd name="connsiteX11" fmla="*/ 36744 w 390525"/>
                <a:gd name="connsiteY11" fmla="*/ 72390 h 514350"/>
                <a:gd name="connsiteX12" fmla="*/ 352975 w 390525"/>
                <a:gd name="connsiteY12" fmla="*/ 0 h 514350"/>
                <a:gd name="connsiteX13" fmla="*/ 362500 w 390525"/>
                <a:gd name="connsiteY13" fmla="*/ 20003 h 514350"/>
                <a:gd name="connsiteX14" fmla="*/ 389169 w 390525"/>
                <a:gd name="connsiteY14" fmla="*/ 464820 h 514350"/>
                <a:gd name="connsiteX15" fmla="*/ 140567 w 390525"/>
                <a:gd name="connsiteY15" fmla="*/ 521970 h 514350"/>
                <a:gd name="connsiteX16" fmla="*/ 25314 w 390525"/>
                <a:gd name="connsiteY16" fmla="*/ 337185 h 514350"/>
                <a:gd name="connsiteX17" fmla="*/ 550 w 390525"/>
                <a:gd name="connsiteY17" fmla="*/ 318135 h 514350"/>
                <a:gd name="connsiteX18" fmla="*/ 550 w 390525"/>
                <a:gd name="connsiteY18" fmla="*/ 318135 h 514350"/>
                <a:gd name="connsiteX19" fmla="*/ 19600 w 390525"/>
                <a:gd name="connsiteY19" fmla="*/ 287655 h 514350"/>
                <a:gd name="connsiteX20" fmla="*/ 25314 w 390525"/>
                <a:gd name="connsiteY20" fmla="*/ 286703 h 514350"/>
                <a:gd name="connsiteX21" fmla="*/ 25314 w 390525"/>
                <a:gd name="connsiteY21" fmla="*/ 300990 h 514350"/>
                <a:gd name="connsiteX22" fmla="*/ 22457 w 390525"/>
                <a:gd name="connsiteY22" fmla="*/ 300990 h 514350"/>
                <a:gd name="connsiteX23" fmla="*/ 13885 w 390525"/>
                <a:gd name="connsiteY23" fmla="*/ 315278 h 514350"/>
                <a:gd name="connsiteX24" fmla="*/ 25314 w 390525"/>
                <a:gd name="connsiteY24" fmla="*/ 323850 h 514350"/>
                <a:gd name="connsiteX25" fmla="*/ 25314 w 390525"/>
                <a:gd name="connsiteY25" fmla="*/ 33718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0525" h="514350">
                  <a:moveTo>
                    <a:pt x="140567" y="521970"/>
                  </a:moveTo>
                  <a:lnTo>
                    <a:pt x="94847" y="321945"/>
                  </a:lnTo>
                  <a:lnTo>
                    <a:pt x="31030" y="336233"/>
                  </a:lnTo>
                  <a:cubicBezTo>
                    <a:pt x="29125" y="336233"/>
                    <a:pt x="27219" y="337185"/>
                    <a:pt x="25314" y="337185"/>
                  </a:cubicBezTo>
                  <a:lnTo>
                    <a:pt x="25314" y="323850"/>
                  </a:lnTo>
                  <a:cubicBezTo>
                    <a:pt x="26267" y="323850"/>
                    <a:pt x="27219" y="323850"/>
                    <a:pt x="28172" y="323850"/>
                  </a:cubicBezTo>
                  <a:cubicBezTo>
                    <a:pt x="34839" y="322898"/>
                    <a:pt x="38650" y="316230"/>
                    <a:pt x="36744" y="309563"/>
                  </a:cubicBezTo>
                  <a:cubicBezTo>
                    <a:pt x="35792" y="303848"/>
                    <a:pt x="31030" y="300990"/>
                    <a:pt x="25314" y="300990"/>
                  </a:cubicBezTo>
                  <a:lnTo>
                    <a:pt x="25314" y="286703"/>
                  </a:lnTo>
                  <a:lnTo>
                    <a:pt x="83417" y="273367"/>
                  </a:lnTo>
                  <a:lnTo>
                    <a:pt x="82465" y="270510"/>
                  </a:lnTo>
                  <a:lnTo>
                    <a:pt x="36744" y="72390"/>
                  </a:lnTo>
                  <a:lnTo>
                    <a:pt x="352975" y="0"/>
                  </a:lnTo>
                  <a:cubicBezTo>
                    <a:pt x="356785" y="6667"/>
                    <a:pt x="359642" y="14288"/>
                    <a:pt x="362500" y="20003"/>
                  </a:cubicBezTo>
                  <a:cubicBezTo>
                    <a:pt x="396790" y="99060"/>
                    <a:pt x="398694" y="287655"/>
                    <a:pt x="389169" y="464820"/>
                  </a:cubicBezTo>
                  <a:lnTo>
                    <a:pt x="140567" y="521970"/>
                  </a:lnTo>
                  <a:close/>
                  <a:moveTo>
                    <a:pt x="25314" y="337185"/>
                  </a:moveTo>
                  <a:cubicBezTo>
                    <a:pt x="13885" y="337185"/>
                    <a:pt x="3407" y="329565"/>
                    <a:pt x="550" y="318135"/>
                  </a:cubicBezTo>
                  <a:lnTo>
                    <a:pt x="550" y="318135"/>
                  </a:lnTo>
                  <a:cubicBezTo>
                    <a:pt x="-2308" y="304800"/>
                    <a:pt x="6264" y="291465"/>
                    <a:pt x="19600" y="287655"/>
                  </a:cubicBezTo>
                  <a:lnTo>
                    <a:pt x="25314" y="286703"/>
                  </a:lnTo>
                  <a:lnTo>
                    <a:pt x="25314" y="300990"/>
                  </a:lnTo>
                  <a:cubicBezTo>
                    <a:pt x="24362" y="300990"/>
                    <a:pt x="23410" y="300990"/>
                    <a:pt x="22457" y="300990"/>
                  </a:cubicBezTo>
                  <a:cubicBezTo>
                    <a:pt x="15789" y="301942"/>
                    <a:pt x="11980" y="308610"/>
                    <a:pt x="13885" y="315278"/>
                  </a:cubicBezTo>
                  <a:cubicBezTo>
                    <a:pt x="14837" y="320992"/>
                    <a:pt x="19600" y="323850"/>
                    <a:pt x="25314" y="323850"/>
                  </a:cubicBezTo>
                  <a:lnTo>
                    <a:pt x="25314" y="337185"/>
                  </a:ln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F4C44FE-05F8-4C83-8917-E851622FCE79}"/>
                </a:ext>
              </a:extLst>
            </p:cNvPr>
            <p:cNvSpPr/>
            <p:nvPr/>
          </p:nvSpPr>
          <p:spPr>
            <a:xfrm>
              <a:off x="4476750" y="2674620"/>
              <a:ext cx="571500" cy="952500"/>
            </a:xfrm>
            <a:custGeom>
              <a:avLst/>
              <a:gdLst>
                <a:gd name="connsiteX0" fmla="*/ 11430 w 571500"/>
                <a:gd name="connsiteY0" fmla="*/ 474345 h 952500"/>
                <a:gd name="connsiteX1" fmla="*/ 0 w 571500"/>
                <a:gd name="connsiteY1" fmla="*/ 521970 h 952500"/>
                <a:gd name="connsiteX2" fmla="*/ 80963 w 571500"/>
                <a:gd name="connsiteY2" fmla="*/ 562927 h 952500"/>
                <a:gd name="connsiteX3" fmla="*/ 120967 w 571500"/>
                <a:gd name="connsiteY3" fmla="*/ 323850 h 952500"/>
                <a:gd name="connsiteX4" fmla="*/ 136208 w 571500"/>
                <a:gd name="connsiteY4" fmla="*/ 371475 h 952500"/>
                <a:gd name="connsiteX5" fmla="*/ 170497 w 571500"/>
                <a:gd name="connsiteY5" fmla="*/ 524827 h 952500"/>
                <a:gd name="connsiteX6" fmla="*/ 296228 w 571500"/>
                <a:gd name="connsiteY6" fmla="*/ 556260 h 952500"/>
                <a:gd name="connsiteX7" fmla="*/ 498158 w 571500"/>
                <a:gd name="connsiteY7" fmla="*/ 538163 h 952500"/>
                <a:gd name="connsiteX8" fmla="*/ 498158 w 571500"/>
                <a:gd name="connsiteY8" fmla="*/ 691515 h 952500"/>
                <a:gd name="connsiteX9" fmla="*/ 480060 w 571500"/>
                <a:gd name="connsiteY9" fmla="*/ 805815 h 952500"/>
                <a:gd name="connsiteX10" fmla="*/ 480060 w 571500"/>
                <a:gd name="connsiteY10" fmla="*/ 897255 h 952500"/>
                <a:gd name="connsiteX11" fmla="*/ 489585 w 571500"/>
                <a:gd name="connsiteY11" fmla="*/ 957262 h 952500"/>
                <a:gd name="connsiteX12" fmla="*/ 569595 w 571500"/>
                <a:gd name="connsiteY12" fmla="*/ 930593 h 952500"/>
                <a:gd name="connsiteX13" fmla="*/ 543878 w 571500"/>
                <a:gd name="connsiteY13" fmla="*/ 457200 h 952500"/>
                <a:gd name="connsiteX14" fmla="*/ 265747 w 571500"/>
                <a:gd name="connsiteY14" fmla="*/ 0 h 952500"/>
                <a:gd name="connsiteX15" fmla="*/ 123825 w 571500"/>
                <a:gd name="connsiteY15" fmla="*/ 16192 h 952500"/>
                <a:gd name="connsiteX16" fmla="*/ 11430 w 571500"/>
                <a:gd name="connsiteY16" fmla="*/ 474345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0" h="952500">
                  <a:moveTo>
                    <a:pt x="11430" y="474345"/>
                  </a:moveTo>
                  <a:cubicBezTo>
                    <a:pt x="7620" y="487680"/>
                    <a:pt x="3810" y="503872"/>
                    <a:pt x="0" y="521970"/>
                  </a:cubicBezTo>
                  <a:cubicBezTo>
                    <a:pt x="23813" y="552450"/>
                    <a:pt x="61913" y="583883"/>
                    <a:pt x="80963" y="562927"/>
                  </a:cubicBezTo>
                  <a:cubicBezTo>
                    <a:pt x="102870" y="539115"/>
                    <a:pt x="116205" y="354330"/>
                    <a:pt x="120967" y="323850"/>
                  </a:cubicBezTo>
                  <a:cubicBezTo>
                    <a:pt x="125730" y="292417"/>
                    <a:pt x="134303" y="320992"/>
                    <a:pt x="136208" y="371475"/>
                  </a:cubicBezTo>
                  <a:cubicBezTo>
                    <a:pt x="138113" y="421958"/>
                    <a:pt x="139065" y="489585"/>
                    <a:pt x="170497" y="524827"/>
                  </a:cubicBezTo>
                  <a:cubicBezTo>
                    <a:pt x="201930" y="560070"/>
                    <a:pt x="210503" y="572452"/>
                    <a:pt x="296228" y="556260"/>
                  </a:cubicBezTo>
                  <a:cubicBezTo>
                    <a:pt x="381953" y="540068"/>
                    <a:pt x="501015" y="502920"/>
                    <a:pt x="498158" y="538163"/>
                  </a:cubicBezTo>
                  <a:cubicBezTo>
                    <a:pt x="495300" y="573405"/>
                    <a:pt x="502920" y="661988"/>
                    <a:pt x="498158" y="691515"/>
                  </a:cubicBezTo>
                  <a:cubicBezTo>
                    <a:pt x="493395" y="721043"/>
                    <a:pt x="474345" y="770572"/>
                    <a:pt x="480060" y="805815"/>
                  </a:cubicBezTo>
                  <a:cubicBezTo>
                    <a:pt x="485775" y="842010"/>
                    <a:pt x="481965" y="878205"/>
                    <a:pt x="480060" y="897255"/>
                  </a:cubicBezTo>
                  <a:cubicBezTo>
                    <a:pt x="478155" y="916305"/>
                    <a:pt x="461010" y="961073"/>
                    <a:pt x="489585" y="957262"/>
                  </a:cubicBezTo>
                  <a:cubicBezTo>
                    <a:pt x="512445" y="954405"/>
                    <a:pt x="543878" y="942022"/>
                    <a:pt x="569595" y="930593"/>
                  </a:cubicBezTo>
                  <a:cubicBezTo>
                    <a:pt x="581025" y="745808"/>
                    <a:pt x="581025" y="540068"/>
                    <a:pt x="543878" y="457200"/>
                  </a:cubicBezTo>
                  <a:cubicBezTo>
                    <a:pt x="485775" y="325755"/>
                    <a:pt x="265747" y="0"/>
                    <a:pt x="265747" y="0"/>
                  </a:cubicBezTo>
                  <a:lnTo>
                    <a:pt x="123825" y="16192"/>
                  </a:lnTo>
                  <a:cubicBezTo>
                    <a:pt x="123825" y="16192"/>
                    <a:pt x="79058" y="276225"/>
                    <a:pt x="11430" y="474345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1A8CC3-59C7-4D48-9E18-D2E85D762CCE}"/>
                </a:ext>
              </a:extLst>
            </p:cNvPr>
            <p:cNvSpPr/>
            <p:nvPr/>
          </p:nvSpPr>
          <p:spPr>
            <a:xfrm>
              <a:off x="4437697" y="1980425"/>
              <a:ext cx="752475" cy="1228725"/>
            </a:xfrm>
            <a:custGeom>
              <a:avLst/>
              <a:gdLst>
                <a:gd name="connsiteX0" fmla="*/ 135255 w 752475"/>
                <a:gd name="connsiteY0" fmla="*/ 377965 h 1228725"/>
                <a:gd name="connsiteX1" fmla="*/ 98107 w 752475"/>
                <a:gd name="connsiteY1" fmla="*/ 617995 h 1228725"/>
                <a:gd name="connsiteX2" fmla="*/ 108585 w 752475"/>
                <a:gd name="connsiteY2" fmla="*/ 781825 h 1228725"/>
                <a:gd name="connsiteX3" fmla="*/ 11430 w 752475"/>
                <a:gd name="connsiteY3" fmla="*/ 1146633 h 1228725"/>
                <a:gd name="connsiteX4" fmla="*/ 20003 w 752475"/>
                <a:gd name="connsiteY4" fmla="*/ 1205687 h 1228725"/>
                <a:gd name="connsiteX5" fmla="*/ 109537 w 752475"/>
                <a:gd name="connsiteY5" fmla="*/ 1157110 h 1228725"/>
                <a:gd name="connsiteX6" fmla="*/ 149543 w 752475"/>
                <a:gd name="connsiteY6" fmla="*/ 963753 h 1228725"/>
                <a:gd name="connsiteX7" fmla="*/ 197168 w 752475"/>
                <a:gd name="connsiteY7" fmla="*/ 734200 h 1228725"/>
                <a:gd name="connsiteX8" fmla="*/ 180023 w 752475"/>
                <a:gd name="connsiteY8" fmla="*/ 1015187 h 1228725"/>
                <a:gd name="connsiteX9" fmla="*/ 260032 w 752475"/>
                <a:gd name="connsiteY9" fmla="*/ 1229500 h 1228725"/>
                <a:gd name="connsiteX10" fmla="*/ 541020 w 752475"/>
                <a:gd name="connsiteY10" fmla="*/ 1201878 h 1228725"/>
                <a:gd name="connsiteX11" fmla="*/ 626745 w 752475"/>
                <a:gd name="connsiteY11" fmla="*/ 1115200 h 1228725"/>
                <a:gd name="connsiteX12" fmla="*/ 566737 w 752475"/>
                <a:gd name="connsiteY12" fmla="*/ 807542 h 1228725"/>
                <a:gd name="connsiteX13" fmla="*/ 621030 w 752475"/>
                <a:gd name="connsiteY13" fmla="*/ 548462 h 1228725"/>
                <a:gd name="connsiteX14" fmla="*/ 732473 w 752475"/>
                <a:gd name="connsiteY14" fmla="*/ 93167 h 1228725"/>
                <a:gd name="connsiteX15" fmla="*/ 538162 w 752475"/>
                <a:gd name="connsiteY15" fmla="*/ 775 h 1228725"/>
                <a:gd name="connsiteX16" fmla="*/ 258128 w 752475"/>
                <a:gd name="connsiteY16" fmla="*/ 85547 h 1228725"/>
                <a:gd name="connsiteX17" fmla="*/ 135255 w 752475"/>
                <a:gd name="connsiteY17" fmla="*/ 377965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1228725">
                  <a:moveTo>
                    <a:pt x="135255" y="377965"/>
                  </a:moveTo>
                  <a:cubicBezTo>
                    <a:pt x="102870" y="424637"/>
                    <a:pt x="56198" y="468452"/>
                    <a:pt x="98107" y="617995"/>
                  </a:cubicBezTo>
                  <a:cubicBezTo>
                    <a:pt x="140018" y="767537"/>
                    <a:pt x="119062" y="742772"/>
                    <a:pt x="108585" y="781825"/>
                  </a:cubicBezTo>
                  <a:cubicBezTo>
                    <a:pt x="98107" y="819925"/>
                    <a:pt x="23812" y="1104722"/>
                    <a:pt x="11430" y="1146633"/>
                  </a:cubicBezTo>
                  <a:cubicBezTo>
                    <a:pt x="-952" y="1189495"/>
                    <a:pt x="-9525" y="1189495"/>
                    <a:pt x="20003" y="1205687"/>
                  </a:cubicBezTo>
                  <a:cubicBezTo>
                    <a:pt x="49530" y="1222833"/>
                    <a:pt x="92393" y="1239978"/>
                    <a:pt x="109537" y="1157110"/>
                  </a:cubicBezTo>
                  <a:cubicBezTo>
                    <a:pt x="126682" y="1074242"/>
                    <a:pt x="130493" y="1061860"/>
                    <a:pt x="149543" y="963753"/>
                  </a:cubicBezTo>
                  <a:cubicBezTo>
                    <a:pt x="168593" y="866597"/>
                    <a:pt x="197168" y="734200"/>
                    <a:pt x="197168" y="734200"/>
                  </a:cubicBezTo>
                  <a:cubicBezTo>
                    <a:pt x="197168" y="734200"/>
                    <a:pt x="173355" y="911365"/>
                    <a:pt x="180023" y="1015187"/>
                  </a:cubicBezTo>
                  <a:cubicBezTo>
                    <a:pt x="186690" y="1119010"/>
                    <a:pt x="175260" y="1236167"/>
                    <a:pt x="260032" y="1229500"/>
                  </a:cubicBezTo>
                  <a:cubicBezTo>
                    <a:pt x="344805" y="1222833"/>
                    <a:pt x="481965" y="1206640"/>
                    <a:pt x="541020" y="1201878"/>
                  </a:cubicBezTo>
                  <a:cubicBezTo>
                    <a:pt x="600075" y="1196162"/>
                    <a:pt x="653415" y="1197115"/>
                    <a:pt x="626745" y="1115200"/>
                  </a:cubicBezTo>
                  <a:cubicBezTo>
                    <a:pt x="600075" y="1032332"/>
                    <a:pt x="547687" y="917080"/>
                    <a:pt x="566737" y="807542"/>
                  </a:cubicBezTo>
                  <a:cubicBezTo>
                    <a:pt x="585787" y="698005"/>
                    <a:pt x="566737" y="729437"/>
                    <a:pt x="621030" y="548462"/>
                  </a:cubicBezTo>
                  <a:cubicBezTo>
                    <a:pt x="675323" y="367487"/>
                    <a:pt x="808672" y="135077"/>
                    <a:pt x="732473" y="93167"/>
                  </a:cubicBezTo>
                  <a:cubicBezTo>
                    <a:pt x="656273" y="51257"/>
                    <a:pt x="567690" y="9347"/>
                    <a:pt x="538162" y="775"/>
                  </a:cubicBezTo>
                  <a:cubicBezTo>
                    <a:pt x="508635" y="-7798"/>
                    <a:pt x="309562" y="56972"/>
                    <a:pt x="258128" y="85547"/>
                  </a:cubicBezTo>
                  <a:cubicBezTo>
                    <a:pt x="138112" y="154127"/>
                    <a:pt x="235268" y="233185"/>
                    <a:pt x="135255" y="377965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13A7E8F-F137-441C-9532-E131D64396DB}"/>
                </a:ext>
              </a:extLst>
            </p:cNvPr>
            <p:cNvSpPr/>
            <p:nvPr/>
          </p:nvSpPr>
          <p:spPr>
            <a:xfrm>
              <a:off x="4642484" y="2037397"/>
              <a:ext cx="381000" cy="619125"/>
            </a:xfrm>
            <a:custGeom>
              <a:avLst/>
              <a:gdLst>
                <a:gd name="connsiteX0" fmla="*/ 0 w 381000"/>
                <a:gd name="connsiteY0" fmla="*/ 625793 h 619125"/>
                <a:gd name="connsiteX1" fmla="*/ 352425 w 381000"/>
                <a:gd name="connsiteY1" fmla="*/ 79057 h 619125"/>
                <a:gd name="connsiteX2" fmla="*/ 306705 w 381000"/>
                <a:gd name="connsiteY2" fmla="*/ 89535 h 619125"/>
                <a:gd name="connsiteX3" fmla="*/ 369570 w 381000"/>
                <a:gd name="connsiteY3" fmla="*/ 0 h 619125"/>
                <a:gd name="connsiteX4" fmla="*/ 342900 w 381000"/>
                <a:gd name="connsiteY4" fmla="*/ 74295 h 619125"/>
                <a:gd name="connsiteX5" fmla="*/ 381953 w 381000"/>
                <a:gd name="connsiteY5" fmla="*/ 70485 h 619125"/>
                <a:gd name="connsiteX6" fmla="*/ 97155 w 381000"/>
                <a:gd name="connsiteY6" fmla="*/ 467678 h 619125"/>
                <a:gd name="connsiteX7" fmla="*/ 0 w 381000"/>
                <a:gd name="connsiteY7" fmla="*/ 625793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619125">
                  <a:moveTo>
                    <a:pt x="0" y="625793"/>
                  </a:moveTo>
                  <a:cubicBezTo>
                    <a:pt x="90488" y="418148"/>
                    <a:pt x="352425" y="79057"/>
                    <a:pt x="352425" y="79057"/>
                  </a:cubicBezTo>
                  <a:lnTo>
                    <a:pt x="306705" y="89535"/>
                  </a:lnTo>
                  <a:lnTo>
                    <a:pt x="369570" y="0"/>
                  </a:lnTo>
                  <a:lnTo>
                    <a:pt x="342900" y="74295"/>
                  </a:lnTo>
                  <a:lnTo>
                    <a:pt x="381953" y="70485"/>
                  </a:lnTo>
                  <a:cubicBezTo>
                    <a:pt x="381953" y="70485"/>
                    <a:pt x="208598" y="303848"/>
                    <a:pt x="97155" y="467678"/>
                  </a:cubicBezTo>
                  <a:cubicBezTo>
                    <a:pt x="33338" y="561023"/>
                    <a:pt x="12383" y="630555"/>
                    <a:pt x="0" y="625793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4D3C832-B80C-430F-9EB0-B4F315E48831}"/>
                </a:ext>
              </a:extLst>
            </p:cNvPr>
            <p:cNvSpPr/>
            <p:nvPr/>
          </p:nvSpPr>
          <p:spPr>
            <a:xfrm>
              <a:off x="4512695" y="2080260"/>
              <a:ext cx="171450" cy="333375"/>
            </a:xfrm>
            <a:custGeom>
              <a:avLst/>
              <a:gdLst>
                <a:gd name="connsiteX0" fmla="*/ 168842 w 171450"/>
                <a:gd name="connsiteY0" fmla="*/ 0 h 333375"/>
                <a:gd name="connsiteX1" fmla="*/ 21204 w 171450"/>
                <a:gd name="connsiteY1" fmla="*/ 123825 h 333375"/>
                <a:gd name="connsiteX2" fmla="*/ 86927 w 171450"/>
                <a:gd name="connsiteY2" fmla="*/ 339090 h 333375"/>
                <a:gd name="connsiteX3" fmla="*/ 168842 w 1714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33375">
                  <a:moveTo>
                    <a:pt x="168842" y="0"/>
                  </a:moveTo>
                  <a:cubicBezTo>
                    <a:pt x="124074" y="27623"/>
                    <a:pt x="39302" y="71438"/>
                    <a:pt x="21204" y="123825"/>
                  </a:cubicBezTo>
                  <a:cubicBezTo>
                    <a:pt x="2154" y="176213"/>
                    <a:pt x="-36898" y="367665"/>
                    <a:pt x="86927" y="339090"/>
                  </a:cubicBezTo>
                  <a:cubicBezTo>
                    <a:pt x="209799" y="309563"/>
                    <a:pt x="173604" y="154305"/>
                    <a:pt x="168842" y="0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60203E-A16D-4C17-A33C-4241E42BDF7C}"/>
                </a:ext>
              </a:extLst>
            </p:cNvPr>
            <p:cNvSpPr/>
            <p:nvPr/>
          </p:nvSpPr>
          <p:spPr>
            <a:xfrm>
              <a:off x="4560570" y="1821179"/>
              <a:ext cx="161925" cy="190500"/>
            </a:xfrm>
            <a:custGeom>
              <a:avLst/>
              <a:gdLst>
                <a:gd name="connsiteX0" fmla="*/ 0 w 161925"/>
                <a:gd name="connsiteY0" fmla="*/ 6668 h 190500"/>
                <a:gd name="connsiteX1" fmla="*/ 71438 w 161925"/>
                <a:gd name="connsiteY1" fmla="*/ 166688 h 190500"/>
                <a:gd name="connsiteX2" fmla="*/ 153352 w 161925"/>
                <a:gd name="connsiteY2" fmla="*/ 193358 h 190500"/>
                <a:gd name="connsiteX3" fmla="*/ 163830 w 161925"/>
                <a:gd name="connsiteY3" fmla="*/ 186690 h 190500"/>
                <a:gd name="connsiteX4" fmla="*/ 80010 w 161925"/>
                <a:gd name="connsiteY4" fmla="*/ 43815 h 190500"/>
                <a:gd name="connsiteX5" fmla="*/ 11430 w 161925"/>
                <a:gd name="connsiteY5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90500">
                  <a:moveTo>
                    <a:pt x="0" y="6668"/>
                  </a:moveTo>
                  <a:lnTo>
                    <a:pt x="71438" y="166688"/>
                  </a:lnTo>
                  <a:lnTo>
                    <a:pt x="153352" y="193358"/>
                  </a:lnTo>
                  <a:lnTo>
                    <a:pt x="163830" y="186690"/>
                  </a:lnTo>
                  <a:lnTo>
                    <a:pt x="80010" y="43815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17D861A-A397-4F0A-823C-A3EF97009A61}"/>
                </a:ext>
              </a:extLst>
            </p:cNvPr>
            <p:cNvSpPr/>
            <p:nvPr/>
          </p:nvSpPr>
          <p:spPr>
            <a:xfrm>
              <a:off x="4572000" y="1821179"/>
              <a:ext cx="152400" cy="180975"/>
            </a:xfrm>
            <a:custGeom>
              <a:avLst/>
              <a:gdLst>
                <a:gd name="connsiteX0" fmla="*/ 0 w 152400"/>
                <a:gd name="connsiteY0" fmla="*/ 0 h 180975"/>
                <a:gd name="connsiteX1" fmla="*/ 70485 w 152400"/>
                <a:gd name="connsiteY1" fmla="*/ 160020 h 180975"/>
                <a:gd name="connsiteX2" fmla="*/ 152400 w 152400"/>
                <a:gd name="connsiteY2" fmla="*/ 186690 h 180975"/>
                <a:gd name="connsiteX3" fmla="*/ 79058 w 152400"/>
                <a:gd name="connsiteY3" fmla="*/ 3714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80975">
                  <a:moveTo>
                    <a:pt x="0" y="0"/>
                  </a:moveTo>
                  <a:lnTo>
                    <a:pt x="70485" y="160020"/>
                  </a:lnTo>
                  <a:lnTo>
                    <a:pt x="152400" y="186690"/>
                  </a:lnTo>
                  <a:lnTo>
                    <a:pt x="79058" y="3714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25CCD8-E021-4C34-A72B-61611C2D1BB5}"/>
                </a:ext>
              </a:extLst>
            </p:cNvPr>
            <p:cNvSpPr/>
            <p:nvPr/>
          </p:nvSpPr>
          <p:spPr>
            <a:xfrm>
              <a:off x="4482245" y="1849754"/>
              <a:ext cx="247650" cy="361950"/>
            </a:xfrm>
            <a:custGeom>
              <a:avLst/>
              <a:gdLst>
                <a:gd name="connsiteX0" fmla="*/ 117377 w 247650"/>
                <a:gd name="connsiteY0" fmla="*/ 0 h 361950"/>
                <a:gd name="connsiteX1" fmla="*/ 152619 w 247650"/>
                <a:gd name="connsiteY1" fmla="*/ 3810 h 361950"/>
                <a:gd name="connsiteX2" fmla="*/ 242154 w 247650"/>
                <a:gd name="connsiteY2" fmla="*/ 95250 h 361950"/>
                <a:gd name="connsiteX3" fmla="*/ 242154 w 247650"/>
                <a:gd name="connsiteY3" fmla="*/ 139065 h 361950"/>
                <a:gd name="connsiteX4" fmla="*/ 204054 w 247650"/>
                <a:gd name="connsiteY4" fmla="*/ 112395 h 361950"/>
                <a:gd name="connsiteX5" fmla="*/ 162144 w 247650"/>
                <a:gd name="connsiteY5" fmla="*/ 91440 h 361950"/>
                <a:gd name="connsiteX6" fmla="*/ 139284 w 247650"/>
                <a:gd name="connsiteY6" fmla="*/ 124778 h 361950"/>
                <a:gd name="connsiteX7" fmla="*/ 141189 w 247650"/>
                <a:gd name="connsiteY7" fmla="*/ 229553 h 361950"/>
                <a:gd name="connsiteX8" fmla="*/ 117377 w 247650"/>
                <a:gd name="connsiteY8" fmla="*/ 268605 h 361950"/>
                <a:gd name="connsiteX9" fmla="*/ 117377 w 247650"/>
                <a:gd name="connsiteY9" fmla="*/ 43815 h 361950"/>
                <a:gd name="connsiteX10" fmla="*/ 136427 w 247650"/>
                <a:gd name="connsiteY10" fmla="*/ 32385 h 361950"/>
                <a:gd name="connsiteX11" fmla="*/ 117377 w 247650"/>
                <a:gd name="connsiteY11" fmla="*/ 31433 h 361950"/>
                <a:gd name="connsiteX12" fmla="*/ 117377 w 247650"/>
                <a:gd name="connsiteY12" fmla="*/ 0 h 361950"/>
                <a:gd name="connsiteX13" fmla="*/ 219 w 247650"/>
                <a:gd name="connsiteY13" fmla="*/ 331470 h 361950"/>
                <a:gd name="connsiteX14" fmla="*/ 36414 w 247650"/>
                <a:gd name="connsiteY14" fmla="*/ 189548 h 361950"/>
                <a:gd name="connsiteX15" fmla="*/ 48797 w 247650"/>
                <a:gd name="connsiteY15" fmla="*/ 76200 h 361950"/>
                <a:gd name="connsiteX16" fmla="*/ 95469 w 247650"/>
                <a:gd name="connsiteY16" fmla="*/ 953 h 361950"/>
                <a:gd name="connsiteX17" fmla="*/ 117377 w 247650"/>
                <a:gd name="connsiteY17" fmla="*/ 0 h 361950"/>
                <a:gd name="connsiteX18" fmla="*/ 117377 w 247650"/>
                <a:gd name="connsiteY18" fmla="*/ 31433 h 361950"/>
                <a:gd name="connsiteX19" fmla="*/ 116424 w 247650"/>
                <a:gd name="connsiteY19" fmla="*/ 31433 h 361950"/>
                <a:gd name="connsiteX20" fmla="*/ 98327 w 247650"/>
                <a:gd name="connsiteY20" fmla="*/ 57150 h 361950"/>
                <a:gd name="connsiteX21" fmla="*/ 117377 w 247650"/>
                <a:gd name="connsiteY21" fmla="*/ 43815 h 361950"/>
                <a:gd name="connsiteX22" fmla="*/ 117377 w 247650"/>
                <a:gd name="connsiteY22" fmla="*/ 268605 h 361950"/>
                <a:gd name="connsiteX23" fmla="*/ 77372 w 247650"/>
                <a:gd name="connsiteY23" fmla="*/ 346710 h 361950"/>
                <a:gd name="connsiteX24" fmla="*/ 219 w 247650"/>
                <a:gd name="connsiteY24" fmla="*/ 33147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7650" h="361950">
                  <a:moveTo>
                    <a:pt x="117377" y="0"/>
                  </a:moveTo>
                  <a:cubicBezTo>
                    <a:pt x="129759" y="0"/>
                    <a:pt x="142142" y="953"/>
                    <a:pt x="152619" y="3810"/>
                  </a:cubicBezTo>
                  <a:cubicBezTo>
                    <a:pt x="169764" y="7620"/>
                    <a:pt x="230724" y="68580"/>
                    <a:pt x="242154" y="95250"/>
                  </a:cubicBezTo>
                  <a:cubicBezTo>
                    <a:pt x="254537" y="121920"/>
                    <a:pt x="265014" y="140018"/>
                    <a:pt x="242154" y="139065"/>
                  </a:cubicBezTo>
                  <a:cubicBezTo>
                    <a:pt x="219294" y="138113"/>
                    <a:pt x="222152" y="121920"/>
                    <a:pt x="204054" y="112395"/>
                  </a:cubicBezTo>
                  <a:cubicBezTo>
                    <a:pt x="185957" y="102870"/>
                    <a:pt x="177384" y="86678"/>
                    <a:pt x="162144" y="91440"/>
                  </a:cubicBezTo>
                  <a:cubicBezTo>
                    <a:pt x="146904" y="96203"/>
                    <a:pt x="140237" y="99060"/>
                    <a:pt x="139284" y="124778"/>
                  </a:cubicBezTo>
                  <a:cubicBezTo>
                    <a:pt x="138332" y="149543"/>
                    <a:pt x="157382" y="202883"/>
                    <a:pt x="141189" y="229553"/>
                  </a:cubicBezTo>
                  <a:cubicBezTo>
                    <a:pt x="135474" y="239078"/>
                    <a:pt x="126902" y="253365"/>
                    <a:pt x="117377" y="268605"/>
                  </a:cubicBezTo>
                  <a:lnTo>
                    <a:pt x="117377" y="43815"/>
                  </a:lnTo>
                  <a:cubicBezTo>
                    <a:pt x="127854" y="37148"/>
                    <a:pt x="136427" y="32385"/>
                    <a:pt x="136427" y="32385"/>
                  </a:cubicBezTo>
                  <a:lnTo>
                    <a:pt x="117377" y="31433"/>
                  </a:lnTo>
                  <a:lnTo>
                    <a:pt x="117377" y="0"/>
                  </a:lnTo>
                  <a:close/>
                  <a:moveTo>
                    <a:pt x="219" y="331470"/>
                  </a:moveTo>
                  <a:cubicBezTo>
                    <a:pt x="12602" y="298133"/>
                    <a:pt x="36414" y="232410"/>
                    <a:pt x="36414" y="189548"/>
                  </a:cubicBezTo>
                  <a:cubicBezTo>
                    <a:pt x="36414" y="146685"/>
                    <a:pt x="36414" y="101918"/>
                    <a:pt x="48797" y="76200"/>
                  </a:cubicBezTo>
                  <a:cubicBezTo>
                    <a:pt x="61179" y="50483"/>
                    <a:pt x="82134" y="1905"/>
                    <a:pt x="95469" y="953"/>
                  </a:cubicBezTo>
                  <a:cubicBezTo>
                    <a:pt x="101184" y="953"/>
                    <a:pt x="108804" y="0"/>
                    <a:pt x="117377" y="0"/>
                  </a:cubicBezTo>
                  <a:lnTo>
                    <a:pt x="117377" y="31433"/>
                  </a:lnTo>
                  <a:lnTo>
                    <a:pt x="116424" y="31433"/>
                  </a:lnTo>
                  <a:lnTo>
                    <a:pt x="98327" y="57150"/>
                  </a:lnTo>
                  <a:cubicBezTo>
                    <a:pt x="104042" y="52388"/>
                    <a:pt x="110709" y="47625"/>
                    <a:pt x="117377" y="43815"/>
                  </a:cubicBezTo>
                  <a:lnTo>
                    <a:pt x="117377" y="268605"/>
                  </a:lnTo>
                  <a:cubicBezTo>
                    <a:pt x="101184" y="296228"/>
                    <a:pt x="82134" y="328613"/>
                    <a:pt x="77372" y="346710"/>
                  </a:cubicBezTo>
                  <a:cubicBezTo>
                    <a:pt x="69752" y="376238"/>
                    <a:pt x="-4543" y="383858"/>
                    <a:pt x="219" y="331470"/>
                  </a:cubicBezTo>
                  <a:close/>
                </a:path>
              </a:pathLst>
            </a:custGeom>
            <a:solidFill>
              <a:srgbClr val="ECB5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6BF53DA-3494-4E9A-9827-771FDA0F9A3F}"/>
                </a:ext>
              </a:extLst>
            </p:cNvPr>
            <p:cNvSpPr/>
            <p:nvPr/>
          </p:nvSpPr>
          <p:spPr>
            <a:xfrm>
              <a:off x="4652716" y="1750844"/>
              <a:ext cx="285750" cy="600075"/>
            </a:xfrm>
            <a:custGeom>
              <a:avLst/>
              <a:gdLst>
                <a:gd name="connsiteX0" fmla="*/ 112641 w 285750"/>
                <a:gd name="connsiteY0" fmla="*/ 197018 h 600075"/>
                <a:gd name="connsiteX1" fmla="*/ 91686 w 285750"/>
                <a:gd name="connsiteY1" fmla="*/ 370373 h 600075"/>
                <a:gd name="connsiteX2" fmla="*/ 246 w 285750"/>
                <a:gd name="connsiteY2" fmla="*/ 605641 h 600075"/>
                <a:gd name="connsiteX3" fmla="*/ 291711 w 285750"/>
                <a:gd name="connsiteY3" fmla="*/ 191303 h 600075"/>
                <a:gd name="connsiteX4" fmla="*/ 259326 w 285750"/>
                <a:gd name="connsiteY4" fmla="*/ 7471 h 600075"/>
                <a:gd name="connsiteX5" fmla="*/ 112641 w 285750"/>
                <a:gd name="connsiteY5" fmla="*/ 197018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600075">
                  <a:moveTo>
                    <a:pt x="112641" y="197018"/>
                  </a:moveTo>
                  <a:cubicBezTo>
                    <a:pt x="142168" y="229403"/>
                    <a:pt x="131691" y="309413"/>
                    <a:pt x="91686" y="370373"/>
                  </a:cubicBezTo>
                  <a:cubicBezTo>
                    <a:pt x="61206" y="416093"/>
                    <a:pt x="-4517" y="543728"/>
                    <a:pt x="246" y="605641"/>
                  </a:cubicBezTo>
                  <a:cubicBezTo>
                    <a:pt x="246" y="608498"/>
                    <a:pt x="236466" y="344656"/>
                    <a:pt x="291711" y="191303"/>
                  </a:cubicBezTo>
                  <a:cubicBezTo>
                    <a:pt x="262183" y="121771"/>
                    <a:pt x="259326" y="55096"/>
                    <a:pt x="259326" y="7471"/>
                  </a:cubicBezTo>
                  <a:cubicBezTo>
                    <a:pt x="259326" y="-41107"/>
                    <a:pt x="67873" y="161776"/>
                    <a:pt x="112641" y="197018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EEA2D99-37C8-4AAA-91F2-814C76D726E7}"/>
                </a:ext>
              </a:extLst>
            </p:cNvPr>
            <p:cNvSpPr/>
            <p:nvPr/>
          </p:nvSpPr>
          <p:spPr>
            <a:xfrm>
              <a:off x="4774882" y="1799272"/>
              <a:ext cx="133350" cy="161925"/>
            </a:xfrm>
            <a:custGeom>
              <a:avLst/>
              <a:gdLst>
                <a:gd name="connsiteX0" fmla="*/ 0 w 133350"/>
                <a:gd name="connsiteY0" fmla="*/ 168592 h 161925"/>
                <a:gd name="connsiteX1" fmla="*/ 76200 w 133350"/>
                <a:gd name="connsiteY1" fmla="*/ 107632 h 161925"/>
                <a:gd name="connsiteX2" fmla="*/ 138113 w 133350"/>
                <a:gd name="connsiteY2" fmla="*/ 0 h 161925"/>
                <a:gd name="connsiteX3" fmla="*/ 95250 w 133350"/>
                <a:gd name="connsiteY3" fmla="*/ 117157 h 161925"/>
                <a:gd name="connsiteX4" fmla="*/ 0 w 133350"/>
                <a:gd name="connsiteY4" fmla="*/ 16859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61925">
                  <a:moveTo>
                    <a:pt x="0" y="168592"/>
                  </a:moveTo>
                  <a:cubicBezTo>
                    <a:pt x="0" y="168592"/>
                    <a:pt x="44767" y="153352"/>
                    <a:pt x="76200" y="107632"/>
                  </a:cubicBezTo>
                  <a:cubicBezTo>
                    <a:pt x="107633" y="61913"/>
                    <a:pt x="138113" y="0"/>
                    <a:pt x="138113" y="0"/>
                  </a:cubicBezTo>
                  <a:cubicBezTo>
                    <a:pt x="138113" y="0"/>
                    <a:pt x="134302" y="73342"/>
                    <a:pt x="95250" y="117157"/>
                  </a:cubicBezTo>
                  <a:cubicBezTo>
                    <a:pt x="57150" y="160973"/>
                    <a:pt x="24765" y="174307"/>
                    <a:pt x="0" y="168592"/>
                  </a:cubicBezTo>
                  <a:close/>
                </a:path>
              </a:pathLst>
            </a:custGeom>
            <a:solidFill>
              <a:srgbClr val="C89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B46CAD-C905-41F5-83E2-7B7E707D5479}"/>
                </a:ext>
              </a:extLst>
            </p:cNvPr>
            <p:cNvSpPr/>
            <p:nvPr/>
          </p:nvSpPr>
          <p:spPr>
            <a:xfrm>
              <a:off x="4593907" y="1528649"/>
              <a:ext cx="314325" cy="438150"/>
            </a:xfrm>
            <a:custGeom>
              <a:avLst/>
              <a:gdLst>
                <a:gd name="connsiteX0" fmla="*/ 0 w 314325"/>
                <a:gd name="connsiteY0" fmla="*/ 202043 h 438150"/>
                <a:gd name="connsiteX1" fmla="*/ 74295 w 314325"/>
                <a:gd name="connsiteY1" fmla="*/ 374445 h 438150"/>
                <a:gd name="connsiteX2" fmla="*/ 149542 w 314325"/>
                <a:gd name="connsiteY2" fmla="*/ 443978 h 438150"/>
                <a:gd name="connsiteX3" fmla="*/ 264795 w 314325"/>
                <a:gd name="connsiteY3" fmla="*/ 364920 h 438150"/>
                <a:gd name="connsiteX4" fmla="*/ 317183 w 314325"/>
                <a:gd name="connsiteY4" fmla="*/ 201090 h 438150"/>
                <a:gd name="connsiteX5" fmla="*/ 159067 w 314325"/>
                <a:gd name="connsiteY5" fmla="*/ 2970 h 438150"/>
                <a:gd name="connsiteX6" fmla="*/ 0 w 314325"/>
                <a:gd name="connsiteY6" fmla="*/ 202043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5" h="438150">
                  <a:moveTo>
                    <a:pt x="0" y="202043"/>
                  </a:moveTo>
                  <a:cubicBezTo>
                    <a:pt x="0" y="241095"/>
                    <a:pt x="20002" y="320153"/>
                    <a:pt x="74295" y="374445"/>
                  </a:cubicBezTo>
                  <a:cubicBezTo>
                    <a:pt x="128588" y="428738"/>
                    <a:pt x="124777" y="443978"/>
                    <a:pt x="149542" y="443978"/>
                  </a:cubicBezTo>
                  <a:cubicBezTo>
                    <a:pt x="174308" y="443978"/>
                    <a:pt x="220980" y="429690"/>
                    <a:pt x="264795" y="364920"/>
                  </a:cubicBezTo>
                  <a:cubicBezTo>
                    <a:pt x="309563" y="298245"/>
                    <a:pt x="331470" y="277290"/>
                    <a:pt x="317183" y="201090"/>
                  </a:cubicBezTo>
                  <a:cubicBezTo>
                    <a:pt x="303847" y="124890"/>
                    <a:pt x="239077" y="-22747"/>
                    <a:pt x="159067" y="2970"/>
                  </a:cubicBezTo>
                  <a:cubicBezTo>
                    <a:pt x="12383" y="52500"/>
                    <a:pt x="0" y="70598"/>
                    <a:pt x="0" y="202043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927BAA9-53A8-49FC-9ED3-FCB0D0E4FC82}"/>
                </a:ext>
              </a:extLst>
            </p:cNvPr>
            <p:cNvSpPr/>
            <p:nvPr/>
          </p:nvSpPr>
          <p:spPr>
            <a:xfrm>
              <a:off x="4586041" y="2049358"/>
              <a:ext cx="314325" cy="581025"/>
            </a:xfrm>
            <a:custGeom>
              <a:avLst/>
              <a:gdLst>
                <a:gd name="connsiteX0" fmla="*/ 88828 w 314325"/>
                <a:gd name="connsiteY0" fmla="*/ 150917 h 581025"/>
                <a:gd name="connsiteX1" fmla="*/ 20248 w 314325"/>
                <a:gd name="connsiteY1" fmla="*/ 289029 h 581025"/>
                <a:gd name="connsiteX2" fmla="*/ 10723 w 314325"/>
                <a:gd name="connsiteY2" fmla="*/ 482387 h 581025"/>
                <a:gd name="connsiteX3" fmla="*/ 45013 w 314325"/>
                <a:gd name="connsiteY3" fmla="*/ 587162 h 581025"/>
                <a:gd name="connsiteX4" fmla="*/ 67873 w 314325"/>
                <a:gd name="connsiteY4" fmla="*/ 476672 h 581025"/>
                <a:gd name="connsiteX5" fmla="*/ 155503 w 314325"/>
                <a:gd name="connsiteY5" fmla="*/ 250929 h 581025"/>
                <a:gd name="connsiteX6" fmla="*/ 297426 w 314325"/>
                <a:gd name="connsiteY6" fmla="*/ 36617 h 581025"/>
                <a:gd name="connsiteX7" fmla="*/ 291711 w 314325"/>
                <a:gd name="connsiteY7" fmla="*/ 10899 h 581025"/>
                <a:gd name="connsiteX8" fmla="*/ 242180 w 314325"/>
                <a:gd name="connsiteY8" fmla="*/ 65192 h 581025"/>
                <a:gd name="connsiteX9" fmla="*/ 177411 w 314325"/>
                <a:gd name="connsiteY9" fmla="*/ 111864 h 581025"/>
                <a:gd name="connsiteX10" fmla="*/ 126928 w 314325"/>
                <a:gd name="connsiteY10" fmla="*/ 155679 h 581025"/>
                <a:gd name="connsiteX11" fmla="*/ 101211 w 314325"/>
                <a:gd name="connsiteY11" fmla="*/ 182349 h 581025"/>
                <a:gd name="connsiteX12" fmla="*/ 95496 w 314325"/>
                <a:gd name="connsiteY12" fmla="*/ 134724 h 581025"/>
                <a:gd name="connsiteX13" fmla="*/ 88828 w 314325"/>
                <a:gd name="connsiteY13" fmla="*/ 150917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581025">
                  <a:moveTo>
                    <a:pt x="88828" y="150917"/>
                  </a:moveTo>
                  <a:cubicBezTo>
                    <a:pt x="75493" y="187112"/>
                    <a:pt x="37393" y="253787"/>
                    <a:pt x="20248" y="289029"/>
                  </a:cubicBezTo>
                  <a:cubicBezTo>
                    <a:pt x="3103" y="323319"/>
                    <a:pt x="-10232" y="425237"/>
                    <a:pt x="10723" y="482387"/>
                  </a:cubicBezTo>
                  <a:cubicBezTo>
                    <a:pt x="31678" y="539537"/>
                    <a:pt x="45013" y="587162"/>
                    <a:pt x="45013" y="587162"/>
                  </a:cubicBezTo>
                  <a:cubicBezTo>
                    <a:pt x="45013" y="587162"/>
                    <a:pt x="64063" y="539537"/>
                    <a:pt x="67873" y="476672"/>
                  </a:cubicBezTo>
                  <a:cubicBezTo>
                    <a:pt x="71683" y="413807"/>
                    <a:pt x="109783" y="313794"/>
                    <a:pt x="155503" y="250929"/>
                  </a:cubicBezTo>
                  <a:cubicBezTo>
                    <a:pt x="201223" y="188064"/>
                    <a:pt x="252658" y="99482"/>
                    <a:pt x="297426" y="36617"/>
                  </a:cubicBezTo>
                  <a:cubicBezTo>
                    <a:pt x="341241" y="-26248"/>
                    <a:pt x="291711" y="10899"/>
                    <a:pt x="291711" y="10899"/>
                  </a:cubicBezTo>
                  <a:lnTo>
                    <a:pt x="242180" y="65192"/>
                  </a:lnTo>
                  <a:lnTo>
                    <a:pt x="177411" y="111864"/>
                  </a:lnTo>
                  <a:lnTo>
                    <a:pt x="126928" y="155679"/>
                  </a:lnTo>
                  <a:lnTo>
                    <a:pt x="101211" y="182349"/>
                  </a:lnTo>
                  <a:lnTo>
                    <a:pt x="95496" y="134724"/>
                  </a:lnTo>
                  <a:lnTo>
                    <a:pt x="88828" y="1509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5920AD-CC69-4AA6-84A8-89B736C9F141}"/>
                </a:ext>
              </a:extLst>
            </p:cNvPr>
            <p:cNvSpPr/>
            <p:nvPr/>
          </p:nvSpPr>
          <p:spPr>
            <a:xfrm>
              <a:off x="4668202" y="2072639"/>
              <a:ext cx="219075" cy="152400"/>
            </a:xfrm>
            <a:custGeom>
              <a:avLst/>
              <a:gdLst>
                <a:gd name="connsiteX0" fmla="*/ 0 w 219075"/>
                <a:gd name="connsiteY0" fmla="*/ 143827 h 152400"/>
                <a:gd name="connsiteX1" fmla="*/ 20002 w 219075"/>
                <a:gd name="connsiteY1" fmla="*/ 159068 h 152400"/>
                <a:gd name="connsiteX2" fmla="*/ 152400 w 219075"/>
                <a:gd name="connsiteY2" fmla="*/ 78105 h 152400"/>
                <a:gd name="connsiteX3" fmla="*/ 178117 w 219075"/>
                <a:gd name="connsiteY3" fmla="*/ 66675 h 152400"/>
                <a:gd name="connsiteX4" fmla="*/ 214313 w 219075"/>
                <a:gd name="connsiteY4" fmla="*/ 12383 h 152400"/>
                <a:gd name="connsiteX5" fmla="*/ 221932 w 219075"/>
                <a:gd name="connsiteY5" fmla="*/ 0 h 152400"/>
                <a:gd name="connsiteX6" fmla="*/ 200025 w 219075"/>
                <a:gd name="connsiteY6" fmla="*/ 1905 h 152400"/>
                <a:gd name="connsiteX7" fmla="*/ 158115 w 219075"/>
                <a:gd name="connsiteY7" fmla="*/ 43815 h 152400"/>
                <a:gd name="connsiteX8" fmla="*/ 100013 w 219075"/>
                <a:gd name="connsiteY8" fmla="*/ 83820 h 152400"/>
                <a:gd name="connsiteX9" fmla="*/ 53340 w 219075"/>
                <a:gd name="connsiteY9" fmla="*/ 123825 h 152400"/>
                <a:gd name="connsiteX10" fmla="*/ 36195 w 219075"/>
                <a:gd name="connsiteY10" fmla="*/ 139065 h 152400"/>
                <a:gd name="connsiteX11" fmla="*/ 18097 w 219075"/>
                <a:gd name="connsiteY11" fmla="*/ 157163 h 152400"/>
                <a:gd name="connsiteX12" fmla="*/ 12382 w 219075"/>
                <a:gd name="connsiteY12" fmla="*/ 109538 h 152400"/>
                <a:gd name="connsiteX13" fmla="*/ 5715 w 219075"/>
                <a:gd name="connsiteY13" fmla="*/ 126683 h 152400"/>
                <a:gd name="connsiteX14" fmla="*/ 0 w 219075"/>
                <a:gd name="connsiteY14" fmla="*/ 14382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52400">
                  <a:moveTo>
                    <a:pt x="0" y="143827"/>
                  </a:moveTo>
                  <a:lnTo>
                    <a:pt x="20002" y="159068"/>
                  </a:lnTo>
                  <a:cubicBezTo>
                    <a:pt x="20002" y="159068"/>
                    <a:pt x="107632" y="96202"/>
                    <a:pt x="152400" y="78105"/>
                  </a:cubicBezTo>
                  <a:cubicBezTo>
                    <a:pt x="160972" y="74295"/>
                    <a:pt x="169545" y="70485"/>
                    <a:pt x="178117" y="66675"/>
                  </a:cubicBezTo>
                  <a:cubicBezTo>
                    <a:pt x="190500" y="47625"/>
                    <a:pt x="202882" y="28575"/>
                    <a:pt x="214313" y="12383"/>
                  </a:cubicBezTo>
                  <a:cubicBezTo>
                    <a:pt x="217170" y="7620"/>
                    <a:pt x="220027" y="3810"/>
                    <a:pt x="221932" y="0"/>
                  </a:cubicBezTo>
                  <a:lnTo>
                    <a:pt x="200025" y="1905"/>
                  </a:lnTo>
                  <a:lnTo>
                    <a:pt x="158115" y="43815"/>
                  </a:lnTo>
                  <a:lnTo>
                    <a:pt x="100013" y="83820"/>
                  </a:lnTo>
                  <a:lnTo>
                    <a:pt x="53340" y="123825"/>
                  </a:lnTo>
                  <a:lnTo>
                    <a:pt x="36195" y="139065"/>
                  </a:lnTo>
                  <a:lnTo>
                    <a:pt x="18097" y="157163"/>
                  </a:lnTo>
                  <a:lnTo>
                    <a:pt x="12382" y="109538"/>
                  </a:lnTo>
                  <a:lnTo>
                    <a:pt x="5715" y="126683"/>
                  </a:lnTo>
                  <a:cubicBezTo>
                    <a:pt x="4763" y="132398"/>
                    <a:pt x="2857" y="138113"/>
                    <a:pt x="0" y="143827"/>
                  </a:cubicBezTo>
                  <a:close/>
                </a:path>
              </a:pathLst>
            </a:custGeom>
            <a:solidFill>
              <a:srgbClr val="E5E5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3CF7768-B3D8-40B1-9876-2060981E0A3E}"/>
                </a:ext>
              </a:extLst>
            </p:cNvPr>
            <p:cNvSpPr/>
            <p:nvPr/>
          </p:nvSpPr>
          <p:spPr>
            <a:xfrm>
              <a:off x="4690109" y="1907371"/>
              <a:ext cx="333375" cy="314325"/>
            </a:xfrm>
            <a:custGeom>
              <a:avLst/>
              <a:gdLst>
                <a:gd name="connsiteX0" fmla="*/ 248603 w 333375"/>
                <a:gd name="connsiteY0" fmla="*/ 24299 h 314325"/>
                <a:gd name="connsiteX1" fmla="*/ 141923 w 333375"/>
                <a:gd name="connsiteY1" fmla="*/ 188129 h 314325"/>
                <a:gd name="connsiteX2" fmla="*/ 0 w 333375"/>
                <a:gd name="connsiteY2" fmla="*/ 323384 h 314325"/>
                <a:gd name="connsiteX3" fmla="*/ 113348 w 333375"/>
                <a:gd name="connsiteY3" fmla="*/ 239564 h 314325"/>
                <a:gd name="connsiteX4" fmla="*/ 200025 w 333375"/>
                <a:gd name="connsiteY4" fmla="*/ 191939 h 314325"/>
                <a:gd name="connsiteX5" fmla="*/ 321945 w 333375"/>
                <a:gd name="connsiteY5" fmla="*/ 189081 h 314325"/>
                <a:gd name="connsiteX6" fmla="*/ 332423 w 333375"/>
                <a:gd name="connsiteY6" fmla="*/ 55731 h 314325"/>
                <a:gd name="connsiteX7" fmla="*/ 248603 w 333375"/>
                <a:gd name="connsiteY7" fmla="*/ 2429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14325">
                  <a:moveTo>
                    <a:pt x="248603" y="24299"/>
                  </a:moveTo>
                  <a:cubicBezTo>
                    <a:pt x="248603" y="24299"/>
                    <a:pt x="160020" y="161459"/>
                    <a:pt x="141923" y="188129"/>
                  </a:cubicBezTo>
                  <a:cubicBezTo>
                    <a:pt x="124778" y="214799"/>
                    <a:pt x="28575" y="269092"/>
                    <a:pt x="0" y="323384"/>
                  </a:cubicBezTo>
                  <a:cubicBezTo>
                    <a:pt x="35243" y="294809"/>
                    <a:pt x="81915" y="253852"/>
                    <a:pt x="113348" y="239564"/>
                  </a:cubicBezTo>
                  <a:cubicBezTo>
                    <a:pt x="144780" y="225277"/>
                    <a:pt x="156210" y="178604"/>
                    <a:pt x="200025" y="191939"/>
                  </a:cubicBezTo>
                  <a:cubicBezTo>
                    <a:pt x="243840" y="205274"/>
                    <a:pt x="321945" y="189081"/>
                    <a:pt x="321945" y="189081"/>
                  </a:cubicBezTo>
                  <a:cubicBezTo>
                    <a:pt x="321945" y="189081"/>
                    <a:pt x="339090" y="103356"/>
                    <a:pt x="332423" y="55731"/>
                  </a:cubicBezTo>
                  <a:cubicBezTo>
                    <a:pt x="324803" y="7154"/>
                    <a:pt x="258128" y="-24279"/>
                    <a:pt x="248603" y="242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AD26616-C602-4C87-BA33-1FBF59215E65}"/>
                </a:ext>
              </a:extLst>
            </p:cNvPr>
            <p:cNvSpPr/>
            <p:nvPr/>
          </p:nvSpPr>
          <p:spPr>
            <a:xfrm>
              <a:off x="4556761" y="2329224"/>
              <a:ext cx="66675" cy="333375"/>
            </a:xfrm>
            <a:custGeom>
              <a:avLst/>
              <a:gdLst>
                <a:gd name="connsiteX0" fmla="*/ 69531 w 66675"/>
                <a:gd name="connsiteY0" fmla="*/ 342538 h 333375"/>
                <a:gd name="connsiteX1" fmla="*/ 16191 w 66675"/>
                <a:gd name="connsiteY1" fmla="*/ 46311 h 333375"/>
                <a:gd name="connsiteX2" fmla="*/ 69531 w 66675"/>
                <a:gd name="connsiteY2" fmla="*/ 342538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333375">
                  <a:moveTo>
                    <a:pt x="69531" y="342538"/>
                  </a:moveTo>
                  <a:cubicBezTo>
                    <a:pt x="69531" y="342538"/>
                    <a:pt x="-11432" y="213951"/>
                    <a:pt x="16191" y="46311"/>
                  </a:cubicBezTo>
                  <a:cubicBezTo>
                    <a:pt x="42861" y="-121329"/>
                    <a:pt x="-65724" y="210141"/>
                    <a:pt x="69531" y="342538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44332E0-84AC-4A32-B756-C89275B4405B}"/>
                </a:ext>
              </a:extLst>
            </p:cNvPr>
            <p:cNvSpPr/>
            <p:nvPr/>
          </p:nvSpPr>
          <p:spPr>
            <a:xfrm>
              <a:off x="4314168" y="2153602"/>
              <a:ext cx="276225" cy="533400"/>
            </a:xfrm>
            <a:custGeom>
              <a:avLst/>
              <a:gdLst>
                <a:gd name="connsiteX0" fmla="*/ 119719 w 276225"/>
                <a:gd name="connsiteY0" fmla="*/ 0 h 533400"/>
                <a:gd name="connsiteX1" fmla="*/ 225447 w 276225"/>
                <a:gd name="connsiteY1" fmla="*/ 19050 h 533400"/>
                <a:gd name="connsiteX2" fmla="*/ 277834 w 276225"/>
                <a:gd name="connsiteY2" fmla="*/ 13335 h 533400"/>
                <a:gd name="connsiteX3" fmla="*/ 242592 w 276225"/>
                <a:gd name="connsiteY3" fmla="*/ 259080 h 533400"/>
                <a:gd name="connsiteX4" fmla="*/ 81619 w 276225"/>
                <a:gd name="connsiteY4" fmla="*/ 538163 h 533400"/>
                <a:gd name="connsiteX5" fmla="*/ 5419 w 276225"/>
                <a:gd name="connsiteY5" fmla="*/ 385763 h 533400"/>
                <a:gd name="connsiteX6" fmla="*/ 119719 w 2762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225" h="533400">
                  <a:moveTo>
                    <a:pt x="119719" y="0"/>
                  </a:moveTo>
                  <a:cubicBezTo>
                    <a:pt x="119719" y="0"/>
                    <a:pt x="188299" y="16193"/>
                    <a:pt x="225447" y="19050"/>
                  </a:cubicBezTo>
                  <a:cubicBezTo>
                    <a:pt x="263547" y="21908"/>
                    <a:pt x="277834" y="13335"/>
                    <a:pt x="277834" y="13335"/>
                  </a:cubicBezTo>
                  <a:cubicBezTo>
                    <a:pt x="277834" y="13335"/>
                    <a:pt x="267357" y="154305"/>
                    <a:pt x="242592" y="259080"/>
                  </a:cubicBezTo>
                  <a:cubicBezTo>
                    <a:pt x="217827" y="363855"/>
                    <a:pt x="193062" y="556260"/>
                    <a:pt x="81619" y="538163"/>
                  </a:cubicBezTo>
                  <a:cubicBezTo>
                    <a:pt x="41614" y="531495"/>
                    <a:pt x="-18393" y="479107"/>
                    <a:pt x="5419" y="385763"/>
                  </a:cubicBezTo>
                  <a:cubicBezTo>
                    <a:pt x="45424" y="235268"/>
                    <a:pt x="120672" y="54293"/>
                    <a:pt x="119719" y="0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25C9C19-F685-418F-AE72-E8C89B3724E1}"/>
                </a:ext>
              </a:extLst>
            </p:cNvPr>
            <p:cNvSpPr/>
            <p:nvPr/>
          </p:nvSpPr>
          <p:spPr>
            <a:xfrm>
              <a:off x="4537381" y="3348402"/>
              <a:ext cx="257175" cy="1590675"/>
            </a:xfrm>
            <a:custGeom>
              <a:avLst/>
              <a:gdLst>
                <a:gd name="connsiteX0" fmla="*/ 197496 w 257175"/>
                <a:gd name="connsiteY0" fmla="*/ 445405 h 1590675"/>
                <a:gd name="connsiteX1" fmla="*/ 197496 w 257175"/>
                <a:gd name="connsiteY1" fmla="*/ 443500 h 1590675"/>
                <a:gd name="connsiteX2" fmla="*/ 197496 w 257175"/>
                <a:gd name="connsiteY2" fmla="*/ 448262 h 1590675"/>
                <a:gd name="connsiteX3" fmla="*/ 197496 w 257175"/>
                <a:gd name="connsiteY3" fmla="*/ 445405 h 1590675"/>
                <a:gd name="connsiteX4" fmla="*/ 197496 w 257175"/>
                <a:gd name="connsiteY4" fmla="*/ 445405 h 1590675"/>
                <a:gd name="connsiteX5" fmla="*/ 196543 w 257175"/>
                <a:gd name="connsiteY5" fmla="*/ 1525540 h 1590675"/>
                <a:gd name="connsiteX6" fmla="*/ 196543 w 257175"/>
                <a:gd name="connsiteY6" fmla="*/ 1436957 h 1590675"/>
                <a:gd name="connsiteX7" fmla="*/ 200353 w 257175"/>
                <a:gd name="connsiteY7" fmla="*/ 1428385 h 1590675"/>
                <a:gd name="connsiteX8" fmla="*/ 196543 w 257175"/>
                <a:gd name="connsiteY8" fmla="*/ 1386475 h 1590675"/>
                <a:gd name="connsiteX9" fmla="*/ 196543 w 257175"/>
                <a:gd name="connsiteY9" fmla="*/ 1331230 h 1590675"/>
                <a:gd name="connsiteX10" fmla="*/ 207973 w 257175"/>
                <a:gd name="connsiteY10" fmla="*/ 1345517 h 1590675"/>
                <a:gd name="connsiteX11" fmla="*/ 227023 w 257175"/>
                <a:gd name="connsiteY11" fmla="*/ 1254078 h 1590675"/>
                <a:gd name="connsiteX12" fmla="*/ 213688 w 257175"/>
                <a:gd name="connsiteY12" fmla="*/ 1205500 h 1590675"/>
                <a:gd name="connsiteX13" fmla="*/ 227023 w 257175"/>
                <a:gd name="connsiteY13" fmla="*/ 1137872 h 1590675"/>
                <a:gd name="connsiteX14" fmla="*/ 196543 w 257175"/>
                <a:gd name="connsiteY14" fmla="*/ 1068340 h 1590675"/>
                <a:gd name="connsiteX15" fmla="*/ 196543 w 257175"/>
                <a:gd name="connsiteY15" fmla="*/ 829262 h 1590675"/>
                <a:gd name="connsiteX16" fmla="*/ 219403 w 257175"/>
                <a:gd name="connsiteY16" fmla="*/ 888317 h 1590675"/>
                <a:gd name="connsiteX17" fmla="*/ 229881 w 257175"/>
                <a:gd name="connsiteY17" fmla="*/ 909272 h 1590675"/>
                <a:gd name="connsiteX18" fmla="*/ 250836 w 257175"/>
                <a:gd name="connsiteY18" fmla="*/ 1061672 h 1590675"/>
                <a:gd name="connsiteX19" fmla="*/ 262266 w 257175"/>
                <a:gd name="connsiteY19" fmla="*/ 1280747 h 1590675"/>
                <a:gd name="connsiteX20" fmla="*/ 200353 w 257175"/>
                <a:gd name="connsiteY20" fmla="*/ 1519825 h 1590675"/>
                <a:gd name="connsiteX21" fmla="*/ 196543 w 257175"/>
                <a:gd name="connsiteY21" fmla="*/ 1525540 h 1590675"/>
                <a:gd name="connsiteX22" fmla="*/ 196543 w 257175"/>
                <a:gd name="connsiteY22" fmla="*/ 443500 h 1590675"/>
                <a:gd name="connsiteX23" fmla="*/ 196543 w 257175"/>
                <a:gd name="connsiteY23" fmla="*/ 441595 h 1590675"/>
                <a:gd name="connsiteX24" fmla="*/ 196543 w 257175"/>
                <a:gd name="connsiteY24" fmla="*/ 449215 h 1590675"/>
                <a:gd name="connsiteX25" fmla="*/ 196543 w 257175"/>
                <a:gd name="connsiteY25" fmla="*/ 447310 h 1590675"/>
                <a:gd name="connsiteX26" fmla="*/ 196543 w 257175"/>
                <a:gd name="connsiteY26" fmla="*/ 443500 h 1590675"/>
                <a:gd name="connsiteX27" fmla="*/ 196543 w 257175"/>
                <a:gd name="connsiteY27" fmla="*/ 443500 h 1590675"/>
                <a:gd name="connsiteX28" fmla="*/ 196543 w 257175"/>
                <a:gd name="connsiteY28" fmla="*/ 827357 h 1590675"/>
                <a:gd name="connsiteX29" fmla="*/ 196543 w 257175"/>
                <a:gd name="connsiteY29" fmla="*/ 1066435 h 1590675"/>
                <a:gd name="connsiteX30" fmla="*/ 170826 w 257175"/>
                <a:gd name="connsiteY30" fmla="*/ 926417 h 1590675"/>
                <a:gd name="connsiteX31" fmla="*/ 108913 w 257175"/>
                <a:gd name="connsiteY31" fmla="*/ 875935 h 1590675"/>
                <a:gd name="connsiteX32" fmla="*/ 157491 w 257175"/>
                <a:gd name="connsiteY32" fmla="*/ 815928 h 1590675"/>
                <a:gd name="connsiteX33" fmla="*/ 126058 w 257175"/>
                <a:gd name="connsiteY33" fmla="*/ 784495 h 1590675"/>
                <a:gd name="connsiteX34" fmla="*/ 110818 w 257175"/>
                <a:gd name="connsiteY34" fmla="*/ 741632 h 1590675"/>
                <a:gd name="connsiteX35" fmla="*/ 127963 w 257175"/>
                <a:gd name="connsiteY35" fmla="*/ 700675 h 1590675"/>
                <a:gd name="connsiteX36" fmla="*/ 122248 w 257175"/>
                <a:gd name="connsiteY36" fmla="*/ 644478 h 1590675"/>
                <a:gd name="connsiteX37" fmla="*/ 143203 w 257175"/>
                <a:gd name="connsiteY37" fmla="*/ 571135 h 1590675"/>
                <a:gd name="connsiteX38" fmla="*/ 150823 w 257175"/>
                <a:gd name="connsiteY38" fmla="*/ 503507 h 1590675"/>
                <a:gd name="connsiteX39" fmla="*/ 70813 w 257175"/>
                <a:gd name="connsiteY39" fmla="*/ 439690 h 1590675"/>
                <a:gd name="connsiteX40" fmla="*/ 57478 w 257175"/>
                <a:gd name="connsiteY40" fmla="*/ 427307 h 1590675"/>
                <a:gd name="connsiteX41" fmla="*/ 92721 w 257175"/>
                <a:gd name="connsiteY41" fmla="*/ 356822 h 1590675"/>
                <a:gd name="connsiteX42" fmla="*/ 64146 w 257175"/>
                <a:gd name="connsiteY42" fmla="*/ 356822 h 1590675"/>
                <a:gd name="connsiteX43" fmla="*/ 97483 w 257175"/>
                <a:gd name="connsiteY43" fmla="*/ 313960 h 1590675"/>
                <a:gd name="connsiteX44" fmla="*/ 85101 w 257175"/>
                <a:gd name="connsiteY44" fmla="*/ 298720 h 1590675"/>
                <a:gd name="connsiteX45" fmla="*/ 95578 w 257175"/>
                <a:gd name="connsiteY45" fmla="*/ 271097 h 1590675"/>
                <a:gd name="connsiteX46" fmla="*/ 113676 w 257175"/>
                <a:gd name="connsiteY46" fmla="*/ 245380 h 1590675"/>
                <a:gd name="connsiteX47" fmla="*/ 86053 w 257175"/>
                <a:gd name="connsiteY47" fmla="*/ 224425 h 1590675"/>
                <a:gd name="connsiteX48" fmla="*/ 114628 w 257175"/>
                <a:gd name="connsiteY48" fmla="*/ 191087 h 1590675"/>
                <a:gd name="connsiteX49" fmla="*/ 91768 w 257175"/>
                <a:gd name="connsiteY49" fmla="*/ 145367 h 1590675"/>
                <a:gd name="connsiteX50" fmla="*/ 129868 w 257175"/>
                <a:gd name="connsiteY50" fmla="*/ 120602 h 1590675"/>
                <a:gd name="connsiteX51" fmla="*/ 17473 w 257175"/>
                <a:gd name="connsiteY51" fmla="*/ 44402 h 1590675"/>
                <a:gd name="connsiteX52" fmla="*/ 87958 w 257175"/>
                <a:gd name="connsiteY52" fmla="*/ 52022 h 1590675"/>
                <a:gd name="connsiteX53" fmla="*/ 86053 w 257175"/>
                <a:gd name="connsiteY53" fmla="*/ 9160 h 1590675"/>
                <a:gd name="connsiteX54" fmla="*/ 148918 w 257175"/>
                <a:gd name="connsiteY54" fmla="*/ 88217 h 1590675"/>
                <a:gd name="connsiteX55" fmla="*/ 169873 w 257175"/>
                <a:gd name="connsiteY55" fmla="*/ 266335 h 1590675"/>
                <a:gd name="connsiteX56" fmla="*/ 195591 w 257175"/>
                <a:gd name="connsiteY56" fmla="*/ 437785 h 1590675"/>
                <a:gd name="connsiteX57" fmla="*/ 154633 w 257175"/>
                <a:gd name="connsiteY57" fmla="*/ 598757 h 1590675"/>
                <a:gd name="connsiteX58" fmla="*/ 138441 w 257175"/>
                <a:gd name="connsiteY58" fmla="*/ 692103 h 1590675"/>
                <a:gd name="connsiteX59" fmla="*/ 196543 w 257175"/>
                <a:gd name="connsiteY59" fmla="*/ 827357 h 1590675"/>
                <a:gd name="connsiteX60" fmla="*/ 196543 w 257175"/>
                <a:gd name="connsiteY60" fmla="*/ 827357 h 1590675"/>
                <a:gd name="connsiteX61" fmla="*/ 196543 w 257175"/>
                <a:gd name="connsiteY61" fmla="*/ 1330278 h 1590675"/>
                <a:gd name="connsiteX62" fmla="*/ 196543 w 257175"/>
                <a:gd name="connsiteY62" fmla="*/ 1385522 h 1590675"/>
                <a:gd name="connsiteX63" fmla="*/ 69861 w 257175"/>
                <a:gd name="connsiteY63" fmla="*/ 1188355 h 1590675"/>
                <a:gd name="connsiteX64" fmla="*/ 196543 w 257175"/>
                <a:gd name="connsiteY64" fmla="*/ 1330278 h 1590675"/>
                <a:gd name="connsiteX65" fmla="*/ 196543 w 257175"/>
                <a:gd name="connsiteY65" fmla="*/ 1330278 h 1590675"/>
                <a:gd name="connsiteX66" fmla="*/ 196543 w 257175"/>
                <a:gd name="connsiteY66" fmla="*/ 1436957 h 1590675"/>
                <a:gd name="connsiteX67" fmla="*/ 140346 w 257175"/>
                <a:gd name="connsiteY67" fmla="*/ 1443625 h 1590675"/>
                <a:gd name="connsiteX68" fmla="*/ 171778 w 257175"/>
                <a:gd name="connsiteY68" fmla="*/ 1595072 h 1590675"/>
                <a:gd name="connsiteX69" fmla="*/ 197496 w 257175"/>
                <a:gd name="connsiteY69" fmla="*/ 1525540 h 1590675"/>
                <a:gd name="connsiteX70" fmla="*/ 197496 w 257175"/>
                <a:gd name="connsiteY70" fmla="*/ 1436957 h 159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57175" h="1590675">
                  <a:moveTo>
                    <a:pt x="197496" y="445405"/>
                  </a:moveTo>
                  <a:lnTo>
                    <a:pt x="197496" y="443500"/>
                  </a:lnTo>
                  <a:lnTo>
                    <a:pt x="197496" y="448262"/>
                  </a:lnTo>
                  <a:lnTo>
                    <a:pt x="197496" y="445405"/>
                  </a:lnTo>
                  <a:lnTo>
                    <a:pt x="197496" y="445405"/>
                  </a:lnTo>
                  <a:close/>
                  <a:moveTo>
                    <a:pt x="196543" y="1525540"/>
                  </a:moveTo>
                  <a:lnTo>
                    <a:pt x="196543" y="1436957"/>
                  </a:lnTo>
                  <a:cubicBezTo>
                    <a:pt x="198448" y="1435053"/>
                    <a:pt x="199401" y="1431242"/>
                    <a:pt x="200353" y="1428385"/>
                  </a:cubicBezTo>
                  <a:cubicBezTo>
                    <a:pt x="203211" y="1416003"/>
                    <a:pt x="202258" y="1401715"/>
                    <a:pt x="196543" y="1386475"/>
                  </a:cubicBezTo>
                  <a:lnTo>
                    <a:pt x="196543" y="1331230"/>
                  </a:lnTo>
                  <a:cubicBezTo>
                    <a:pt x="201306" y="1337897"/>
                    <a:pt x="205116" y="1342660"/>
                    <a:pt x="207973" y="1345517"/>
                  </a:cubicBezTo>
                  <a:cubicBezTo>
                    <a:pt x="232738" y="1376950"/>
                    <a:pt x="248931" y="1285510"/>
                    <a:pt x="227023" y="1254078"/>
                  </a:cubicBezTo>
                  <a:cubicBezTo>
                    <a:pt x="206068" y="1222645"/>
                    <a:pt x="191781" y="1180735"/>
                    <a:pt x="213688" y="1205500"/>
                  </a:cubicBezTo>
                  <a:cubicBezTo>
                    <a:pt x="234643" y="1230265"/>
                    <a:pt x="243216" y="1194070"/>
                    <a:pt x="227023" y="1137872"/>
                  </a:cubicBezTo>
                  <a:cubicBezTo>
                    <a:pt x="221308" y="1115965"/>
                    <a:pt x="207973" y="1093105"/>
                    <a:pt x="196543" y="1068340"/>
                  </a:cubicBezTo>
                  <a:lnTo>
                    <a:pt x="196543" y="829262"/>
                  </a:lnTo>
                  <a:cubicBezTo>
                    <a:pt x="206068" y="855932"/>
                    <a:pt x="214641" y="878792"/>
                    <a:pt x="219403" y="888317"/>
                  </a:cubicBezTo>
                  <a:cubicBezTo>
                    <a:pt x="224166" y="898795"/>
                    <a:pt x="227023" y="906415"/>
                    <a:pt x="229881" y="909272"/>
                  </a:cubicBezTo>
                  <a:cubicBezTo>
                    <a:pt x="237501" y="954040"/>
                    <a:pt x="245121" y="999760"/>
                    <a:pt x="250836" y="1061672"/>
                  </a:cubicBezTo>
                  <a:cubicBezTo>
                    <a:pt x="258456" y="1145492"/>
                    <a:pt x="269886" y="1183592"/>
                    <a:pt x="262266" y="1280747"/>
                  </a:cubicBezTo>
                  <a:cubicBezTo>
                    <a:pt x="254646" y="1377903"/>
                    <a:pt x="237501" y="1456960"/>
                    <a:pt x="200353" y="1519825"/>
                  </a:cubicBezTo>
                  <a:cubicBezTo>
                    <a:pt x="199401" y="1520778"/>
                    <a:pt x="198448" y="1522682"/>
                    <a:pt x="196543" y="1525540"/>
                  </a:cubicBezTo>
                  <a:close/>
                  <a:moveTo>
                    <a:pt x="196543" y="443500"/>
                  </a:moveTo>
                  <a:lnTo>
                    <a:pt x="196543" y="441595"/>
                  </a:lnTo>
                  <a:cubicBezTo>
                    <a:pt x="196543" y="444453"/>
                    <a:pt x="196543" y="447310"/>
                    <a:pt x="196543" y="449215"/>
                  </a:cubicBezTo>
                  <a:lnTo>
                    <a:pt x="196543" y="447310"/>
                  </a:lnTo>
                  <a:lnTo>
                    <a:pt x="196543" y="443500"/>
                  </a:lnTo>
                  <a:lnTo>
                    <a:pt x="196543" y="443500"/>
                  </a:lnTo>
                  <a:close/>
                  <a:moveTo>
                    <a:pt x="196543" y="827357"/>
                  </a:moveTo>
                  <a:lnTo>
                    <a:pt x="196543" y="1066435"/>
                  </a:lnTo>
                  <a:cubicBezTo>
                    <a:pt x="177493" y="1026430"/>
                    <a:pt x="159396" y="981662"/>
                    <a:pt x="170826" y="926417"/>
                  </a:cubicBezTo>
                  <a:cubicBezTo>
                    <a:pt x="189876" y="836882"/>
                    <a:pt x="176541" y="874030"/>
                    <a:pt x="108913" y="875935"/>
                  </a:cubicBezTo>
                  <a:cubicBezTo>
                    <a:pt x="41286" y="877840"/>
                    <a:pt x="124153" y="834978"/>
                    <a:pt x="157491" y="815928"/>
                  </a:cubicBezTo>
                  <a:cubicBezTo>
                    <a:pt x="190828" y="796878"/>
                    <a:pt x="170826" y="788305"/>
                    <a:pt x="126058" y="784495"/>
                  </a:cubicBezTo>
                  <a:cubicBezTo>
                    <a:pt x="81291" y="780685"/>
                    <a:pt x="77481" y="745442"/>
                    <a:pt x="110818" y="741632"/>
                  </a:cubicBezTo>
                  <a:cubicBezTo>
                    <a:pt x="144156" y="737822"/>
                    <a:pt x="151776" y="718772"/>
                    <a:pt x="127963" y="700675"/>
                  </a:cubicBezTo>
                  <a:cubicBezTo>
                    <a:pt x="105103" y="683530"/>
                    <a:pt x="107008" y="663528"/>
                    <a:pt x="122248" y="644478"/>
                  </a:cubicBezTo>
                  <a:cubicBezTo>
                    <a:pt x="137488" y="625428"/>
                    <a:pt x="167016" y="562562"/>
                    <a:pt x="143203" y="571135"/>
                  </a:cubicBezTo>
                  <a:cubicBezTo>
                    <a:pt x="120343" y="578755"/>
                    <a:pt x="115581" y="567325"/>
                    <a:pt x="150823" y="503507"/>
                  </a:cubicBezTo>
                  <a:cubicBezTo>
                    <a:pt x="186066" y="439690"/>
                    <a:pt x="109866" y="433975"/>
                    <a:pt x="70813" y="439690"/>
                  </a:cubicBezTo>
                  <a:cubicBezTo>
                    <a:pt x="31761" y="446357"/>
                    <a:pt x="27951" y="450167"/>
                    <a:pt x="57478" y="427307"/>
                  </a:cubicBezTo>
                  <a:cubicBezTo>
                    <a:pt x="86053" y="404447"/>
                    <a:pt x="133678" y="348250"/>
                    <a:pt x="92721" y="356822"/>
                  </a:cubicBezTo>
                  <a:cubicBezTo>
                    <a:pt x="51763" y="366347"/>
                    <a:pt x="47001" y="369205"/>
                    <a:pt x="64146" y="356822"/>
                  </a:cubicBezTo>
                  <a:cubicBezTo>
                    <a:pt x="81291" y="344440"/>
                    <a:pt x="125106" y="315865"/>
                    <a:pt x="97483" y="313960"/>
                  </a:cubicBezTo>
                  <a:cubicBezTo>
                    <a:pt x="69861" y="312055"/>
                    <a:pt x="64146" y="306340"/>
                    <a:pt x="85101" y="298720"/>
                  </a:cubicBezTo>
                  <a:cubicBezTo>
                    <a:pt x="106056" y="291100"/>
                    <a:pt x="130821" y="268240"/>
                    <a:pt x="95578" y="271097"/>
                  </a:cubicBezTo>
                  <a:cubicBezTo>
                    <a:pt x="60336" y="273955"/>
                    <a:pt x="90816" y="253000"/>
                    <a:pt x="113676" y="245380"/>
                  </a:cubicBezTo>
                  <a:cubicBezTo>
                    <a:pt x="136536" y="237760"/>
                    <a:pt x="104151" y="219662"/>
                    <a:pt x="86053" y="224425"/>
                  </a:cubicBezTo>
                  <a:cubicBezTo>
                    <a:pt x="67956" y="229187"/>
                    <a:pt x="98436" y="203470"/>
                    <a:pt x="114628" y="191087"/>
                  </a:cubicBezTo>
                  <a:cubicBezTo>
                    <a:pt x="131773" y="178705"/>
                    <a:pt x="124153" y="145367"/>
                    <a:pt x="91768" y="145367"/>
                  </a:cubicBezTo>
                  <a:cubicBezTo>
                    <a:pt x="59383" y="145367"/>
                    <a:pt x="124153" y="135842"/>
                    <a:pt x="129868" y="120602"/>
                  </a:cubicBezTo>
                  <a:cubicBezTo>
                    <a:pt x="135583" y="105362"/>
                    <a:pt x="70813" y="72977"/>
                    <a:pt x="17473" y="44402"/>
                  </a:cubicBezTo>
                  <a:cubicBezTo>
                    <a:pt x="-35867" y="15827"/>
                    <a:pt x="46048" y="36782"/>
                    <a:pt x="87958" y="52022"/>
                  </a:cubicBezTo>
                  <a:cubicBezTo>
                    <a:pt x="128916" y="67262"/>
                    <a:pt x="108913" y="47260"/>
                    <a:pt x="86053" y="9160"/>
                  </a:cubicBezTo>
                  <a:cubicBezTo>
                    <a:pt x="63193" y="-28940"/>
                    <a:pt x="147013" y="62500"/>
                    <a:pt x="148918" y="88217"/>
                  </a:cubicBezTo>
                  <a:cubicBezTo>
                    <a:pt x="150823" y="113935"/>
                    <a:pt x="158443" y="166322"/>
                    <a:pt x="169873" y="266335"/>
                  </a:cubicBezTo>
                  <a:cubicBezTo>
                    <a:pt x="181303" y="361585"/>
                    <a:pt x="191781" y="403495"/>
                    <a:pt x="195591" y="437785"/>
                  </a:cubicBezTo>
                  <a:cubicBezTo>
                    <a:pt x="193686" y="446357"/>
                    <a:pt x="161301" y="568278"/>
                    <a:pt x="154633" y="598757"/>
                  </a:cubicBezTo>
                  <a:cubicBezTo>
                    <a:pt x="147966" y="630190"/>
                    <a:pt x="123201" y="678767"/>
                    <a:pt x="138441" y="692103"/>
                  </a:cubicBezTo>
                  <a:cubicBezTo>
                    <a:pt x="150823" y="702580"/>
                    <a:pt x="176541" y="773065"/>
                    <a:pt x="196543" y="827357"/>
                  </a:cubicBezTo>
                  <a:lnTo>
                    <a:pt x="196543" y="827357"/>
                  </a:lnTo>
                  <a:close/>
                  <a:moveTo>
                    <a:pt x="196543" y="1330278"/>
                  </a:moveTo>
                  <a:lnTo>
                    <a:pt x="196543" y="1385522"/>
                  </a:lnTo>
                  <a:cubicBezTo>
                    <a:pt x="179398" y="1334088"/>
                    <a:pt x="122248" y="1268365"/>
                    <a:pt x="69861" y="1188355"/>
                  </a:cubicBezTo>
                  <a:cubicBezTo>
                    <a:pt x="9853" y="1095963"/>
                    <a:pt x="150823" y="1272175"/>
                    <a:pt x="196543" y="1330278"/>
                  </a:cubicBezTo>
                  <a:lnTo>
                    <a:pt x="196543" y="1330278"/>
                  </a:lnTo>
                  <a:close/>
                  <a:moveTo>
                    <a:pt x="196543" y="1436957"/>
                  </a:moveTo>
                  <a:cubicBezTo>
                    <a:pt x="176541" y="1468390"/>
                    <a:pt x="110818" y="1379807"/>
                    <a:pt x="140346" y="1443625"/>
                  </a:cubicBezTo>
                  <a:cubicBezTo>
                    <a:pt x="171778" y="1511253"/>
                    <a:pt x="171778" y="1595072"/>
                    <a:pt x="171778" y="1595072"/>
                  </a:cubicBezTo>
                  <a:cubicBezTo>
                    <a:pt x="171778" y="1595072"/>
                    <a:pt x="164158" y="1582690"/>
                    <a:pt x="197496" y="1525540"/>
                  </a:cubicBezTo>
                  <a:lnTo>
                    <a:pt x="197496" y="1436957"/>
                  </a:ln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F6DB463-F01D-4F5C-A60F-A2A94D836504}"/>
                </a:ext>
              </a:extLst>
            </p:cNvPr>
            <p:cNvSpPr/>
            <p:nvPr/>
          </p:nvSpPr>
          <p:spPr>
            <a:xfrm>
              <a:off x="4702528" y="3008798"/>
              <a:ext cx="742950" cy="590550"/>
            </a:xfrm>
            <a:custGeom>
              <a:avLst/>
              <a:gdLst>
                <a:gd name="connsiteX0" fmla="*/ 645305 w 742950"/>
                <a:gd name="connsiteY0" fmla="*/ 0 h 590550"/>
                <a:gd name="connsiteX1" fmla="*/ 748203 w 742950"/>
                <a:gd name="connsiteY1" fmla="*/ 449393 h 590550"/>
                <a:gd name="connsiteX2" fmla="*/ 102897 w 742950"/>
                <a:gd name="connsiteY2" fmla="*/ 597148 h 590550"/>
                <a:gd name="connsiteX3" fmla="*/ 0 w 742950"/>
                <a:gd name="connsiteY3" fmla="*/ 14775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0" h="590550">
                  <a:moveTo>
                    <a:pt x="645305" y="0"/>
                  </a:moveTo>
                  <a:lnTo>
                    <a:pt x="748203" y="449393"/>
                  </a:lnTo>
                  <a:lnTo>
                    <a:pt x="102897" y="597148"/>
                  </a:lnTo>
                  <a:lnTo>
                    <a:pt x="0" y="147756"/>
                  </a:lnTo>
                  <a:close/>
                </a:path>
              </a:pathLst>
            </a:custGeom>
            <a:solidFill>
              <a:srgbClr val="5C6E8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7EB853-0C55-4942-ADEB-D1104DFD27A9}"/>
                </a:ext>
              </a:extLst>
            </p:cNvPr>
            <p:cNvSpPr/>
            <p:nvPr/>
          </p:nvSpPr>
          <p:spPr>
            <a:xfrm>
              <a:off x="4743191" y="3028001"/>
              <a:ext cx="685800" cy="552450"/>
            </a:xfrm>
            <a:custGeom>
              <a:avLst/>
              <a:gdLst>
                <a:gd name="connsiteX0" fmla="*/ 592381 w 685800"/>
                <a:gd name="connsiteY0" fmla="*/ 0 h 552450"/>
                <a:gd name="connsiteX1" fmla="*/ 688263 w 685800"/>
                <a:gd name="connsiteY1" fmla="*/ 418752 h 552450"/>
                <a:gd name="connsiteX2" fmla="*/ 95882 w 685800"/>
                <a:gd name="connsiteY2" fmla="*/ 554390 h 552450"/>
                <a:gd name="connsiteX3" fmla="*/ 0 w 685800"/>
                <a:gd name="connsiteY3" fmla="*/ 13563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552450">
                  <a:moveTo>
                    <a:pt x="592381" y="0"/>
                  </a:moveTo>
                  <a:lnTo>
                    <a:pt x="688263" y="418752"/>
                  </a:lnTo>
                  <a:lnTo>
                    <a:pt x="95882" y="554390"/>
                  </a:lnTo>
                  <a:lnTo>
                    <a:pt x="0" y="1356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AEB9587-2229-4472-A100-D62F4188A50F}"/>
                </a:ext>
              </a:extLst>
            </p:cNvPr>
            <p:cNvSpPr/>
            <p:nvPr/>
          </p:nvSpPr>
          <p:spPr>
            <a:xfrm>
              <a:off x="4771072" y="3285172"/>
              <a:ext cx="57150" cy="161925"/>
            </a:xfrm>
            <a:custGeom>
              <a:avLst/>
              <a:gdLst>
                <a:gd name="connsiteX0" fmla="*/ 38100 w 57150"/>
                <a:gd name="connsiteY0" fmla="*/ 170498 h 161925"/>
                <a:gd name="connsiteX1" fmla="*/ 0 w 57150"/>
                <a:gd name="connsiteY1" fmla="*/ 2858 h 161925"/>
                <a:gd name="connsiteX2" fmla="*/ 19050 w 57150"/>
                <a:gd name="connsiteY2" fmla="*/ 0 h 161925"/>
                <a:gd name="connsiteX3" fmla="*/ 57150 w 57150"/>
                <a:gd name="connsiteY3" fmla="*/ 16764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61925">
                  <a:moveTo>
                    <a:pt x="38100" y="170498"/>
                  </a:moveTo>
                  <a:lnTo>
                    <a:pt x="0" y="2858"/>
                  </a:lnTo>
                  <a:lnTo>
                    <a:pt x="19050" y="0"/>
                  </a:lnTo>
                  <a:lnTo>
                    <a:pt x="57150" y="167640"/>
                  </a:ln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2A97669-A8AE-490B-A723-99B13E267E1A}"/>
                </a:ext>
              </a:extLst>
            </p:cNvPr>
            <p:cNvSpPr/>
            <p:nvPr/>
          </p:nvSpPr>
          <p:spPr>
            <a:xfrm>
              <a:off x="4747259" y="3288982"/>
              <a:ext cx="57150" cy="161925"/>
            </a:xfrm>
            <a:custGeom>
              <a:avLst/>
              <a:gdLst>
                <a:gd name="connsiteX0" fmla="*/ 33338 w 57150"/>
                <a:gd name="connsiteY0" fmla="*/ 157163 h 161925"/>
                <a:gd name="connsiteX1" fmla="*/ 22860 w 57150"/>
                <a:gd name="connsiteY1" fmla="*/ 112395 h 161925"/>
                <a:gd name="connsiteX2" fmla="*/ 11430 w 57150"/>
                <a:gd name="connsiteY2" fmla="*/ 115252 h 161925"/>
                <a:gd name="connsiteX3" fmla="*/ 0 w 57150"/>
                <a:gd name="connsiteY3" fmla="*/ 66675 h 161925"/>
                <a:gd name="connsiteX4" fmla="*/ 11430 w 57150"/>
                <a:gd name="connsiteY4" fmla="*/ 63817 h 161925"/>
                <a:gd name="connsiteX5" fmla="*/ 953 w 57150"/>
                <a:gd name="connsiteY5" fmla="*/ 19050 h 161925"/>
                <a:gd name="connsiteX6" fmla="*/ 11430 w 57150"/>
                <a:gd name="connsiteY6" fmla="*/ 1905 h 161925"/>
                <a:gd name="connsiteX7" fmla="*/ 23813 w 57150"/>
                <a:gd name="connsiteY7" fmla="*/ 0 h 161925"/>
                <a:gd name="connsiteX8" fmla="*/ 61913 w 57150"/>
                <a:gd name="connsiteY8" fmla="*/ 166688 h 161925"/>
                <a:gd name="connsiteX9" fmla="*/ 49530 w 57150"/>
                <a:gd name="connsiteY9" fmla="*/ 168592 h 161925"/>
                <a:gd name="connsiteX10" fmla="*/ 33338 w 57150"/>
                <a:gd name="connsiteY10" fmla="*/ 157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3338" y="157163"/>
                  </a:moveTo>
                  <a:lnTo>
                    <a:pt x="22860" y="112395"/>
                  </a:lnTo>
                  <a:lnTo>
                    <a:pt x="11430" y="115252"/>
                  </a:lnTo>
                  <a:lnTo>
                    <a:pt x="0" y="66675"/>
                  </a:lnTo>
                  <a:lnTo>
                    <a:pt x="11430" y="63817"/>
                  </a:lnTo>
                  <a:lnTo>
                    <a:pt x="953" y="19050"/>
                  </a:lnTo>
                  <a:cubicBezTo>
                    <a:pt x="-952" y="11430"/>
                    <a:pt x="3810" y="2858"/>
                    <a:pt x="11430" y="1905"/>
                  </a:cubicBezTo>
                  <a:lnTo>
                    <a:pt x="23813" y="0"/>
                  </a:lnTo>
                  <a:lnTo>
                    <a:pt x="61913" y="166688"/>
                  </a:lnTo>
                  <a:lnTo>
                    <a:pt x="49530" y="168592"/>
                  </a:lnTo>
                  <a:cubicBezTo>
                    <a:pt x="42863" y="168592"/>
                    <a:pt x="35243" y="164783"/>
                    <a:pt x="33338" y="157163"/>
                  </a:cubicBezTo>
                  <a:close/>
                </a:path>
              </a:pathLst>
            </a:custGeom>
            <a:solidFill>
              <a:srgbClr val="9CB7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ED5D7B2-D807-41CD-9A51-493A8A6349DF}"/>
                </a:ext>
              </a:extLst>
            </p:cNvPr>
            <p:cNvSpPr/>
            <p:nvPr/>
          </p:nvSpPr>
          <p:spPr>
            <a:xfrm>
              <a:off x="4664795" y="3286125"/>
              <a:ext cx="161925" cy="171450"/>
            </a:xfrm>
            <a:custGeom>
              <a:avLst/>
              <a:gdLst>
                <a:gd name="connsiteX0" fmla="*/ 112945 w 161925"/>
                <a:gd name="connsiteY0" fmla="*/ 162878 h 171450"/>
                <a:gd name="connsiteX1" fmla="*/ 102467 w 161925"/>
                <a:gd name="connsiteY1" fmla="*/ 118110 h 171450"/>
                <a:gd name="connsiteX2" fmla="*/ 31030 w 161925"/>
                <a:gd name="connsiteY2" fmla="*/ 134303 h 171450"/>
                <a:gd name="connsiteX3" fmla="*/ 25314 w 161925"/>
                <a:gd name="connsiteY3" fmla="*/ 135255 h 171450"/>
                <a:gd name="connsiteX4" fmla="*/ 25314 w 161925"/>
                <a:gd name="connsiteY4" fmla="*/ 121920 h 171450"/>
                <a:gd name="connsiteX5" fmla="*/ 28172 w 161925"/>
                <a:gd name="connsiteY5" fmla="*/ 121920 h 171450"/>
                <a:gd name="connsiteX6" fmla="*/ 36745 w 161925"/>
                <a:gd name="connsiteY6" fmla="*/ 107633 h 171450"/>
                <a:gd name="connsiteX7" fmla="*/ 25314 w 161925"/>
                <a:gd name="connsiteY7" fmla="*/ 99060 h 171450"/>
                <a:gd name="connsiteX8" fmla="*/ 25314 w 161925"/>
                <a:gd name="connsiteY8" fmla="*/ 84772 h 171450"/>
                <a:gd name="connsiteX9" fmla="*/ 91037 w 161925"/>
                <a:gd name="connsiteY9" fmla="*/ 69533 h 171450"/>
                <a:gd name="connsiteX10" fmla="*/ 80560 w 161925"/>
                <a:gd name="connsiteY10" fmla="*/ 24765 h 171450"/>
                <a:gd name="connsiteX11" fmla="*/ 91037 w 161925"/>
                <a:gd name="connsiteY11" fmla="*/ 7620 h 171450"/>
                <a:gd name="connsiteX12" fmla="*/ 124375 w 161925"/>
                <a:gd name="connsiteY12" fmla="*/ 0 h 171450"/>
                <a:gd name="connsiteX13" fmla="*/ 162475 w 161925"/>
                <a:gd name="connsiteY13" fmla="*/ 166688 h 171450"/>
                <a:gd name="connsiteX14" fmla="*/ 129137 w 161925"/>
                <a:gd name="connsiteY14" fmla="*/ 174308 h 171450"/>
                <a:gd name="connsiteX15" fmla="*/ 112945 w 161925"/>
                <a:gd name="connsiteY15" fmla="*/ 162878 h 171450"/>
                <a:gd name="connsiteX16" fmla="*/ 25314 w 161925"/>
                <a:gd name="connsiteY16" fmla="*/ 135255 h 171450"/>
                <a:gd name="connsiteX17" fmla="*/ 550 w 161925"/>
                <a:gd name="connsiteY17" fmla="*/ 116205 h 171450"/>
                <a:gd name="connsiteX18" fmla="*/ 550 w 161925"/>
                <a:gd name="connsiteY18" fmla="*/ 116205 h 171450"/>
                <a:gd name="connsiteX19" fmla="*/ 19600 w 161925"/>
                <a:gd name="connsiteY19" fmla="*/ 85725 h 171450"/>
                <a:gd name="connsiteX20" fmla="*/ 25314 w 161925"/>
                <a:gd name="connsiteY20" fmla="*/ 84772 h 171450"/>
                <a:gd name="connsiteX21" fmla="*/ 25314 w 161925"/>
                <a:gd name="connsiteY21" fmla="*/ 99060 h 171450"/>
                <a:gd name="connsiteX22" fmla="*/ 22457 w 161925"/>
                <a:gd name="connsiteY22" fmla="*/ 99060 h 171450"/>
                <a:gd name="connsiteX23" fmla="*/ 13885 w 161925"/>
                <a:gd name="connsiteY23" fmla="*/ 113347 h 171450"/>
                <a:gd name="connsiteX24" fmla="*/ 25314 w 161925"/>
                <a:gd name="connsiteY24" fmla="*/ 121920 h 171450"/>
                <a:gd name="connsiteX25" fmla="*/ 25314 w 161925"/>
                <a:gd name="connsiteY25" fmla="*/ 13525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71450">
                  <a:moveTo>
                    <a:pt x="112945" y="162878"/>
                  </a:moveTo>
                  <a:lnTo>
                    <a:pt x="102467" y="118110"/>
                  </a:lnTo>
                  <a:lnTo>
                    <a:pt x="31030" y="134303"/>
                  </a:lnTo>
                  <a:cubicBezTo>
                    <a:pt x="29125" y="134303"/>
                    <a:pt x="27220" y="135255"/>
                    <a:pt x="25314" y="135255"/>
                  </a:cubicBezTo>
                  <a:lnTo>
                    <a:pt x="25314" y="121920"/>
                  </a:lnTo>
                  <a:cubicBezTo>
                    <a:pt x="26267" y="121920"/>
                    <a:pt x="27220" y="121920"/>
                    <a:pt x="28172" y="121920"/>
                  </a:cubicBezTo>
                  <a:cubicBezTo>
                    <a:pt x="34839" y="120967"/>
                    <a:pt x="38650" y="114300"/>
                    <a:pt x="36745" y="107633"/>
                  </a:cubicBezTo>
                  <a:cubicBezTo>
                    <a:pt x="35792" y="101917"/>
                    <a:pt x="31030" y="99060"/>
                    <a:pt x="25314" y="99060"/>
                  </a:cubicBezTo>
                  <a:lnTo>
                    <a:pt x="25314" y="84772"/>
                  </a:lnTo>
                  <a:lnTo>
                    <a:pt x="91037" y="69533"/>
                  </a:lnTo>
                  <a:lnTo>
                    <a:pt x="80560" y="24765"/>
                  </a:lnTo>
                  <a:cubicBezTo>
                    <a:pt x="78655" y="17145"/>
                    <a:pt x="83417" y="9525"/>
                    <a:pt x="91037" y="7620"/>
                  </a:cubicBezTo>
                  <a:lnTo>
                    <a:pt x="124375" y="0"/>
                  </a:lnTo>
                  <a:lnTo>
                    <a:pt x="162475" y="166688"/>
                  </a:lnTo>
                  <a:lnTo>
                    <a:pt x="129137" y="174308"/>
                  </a:lnTo>
                  <a:cubicBezTo>
                    <a:pt x="122470" y="176213"/>
                    <a:pt x="114850" y="170497"/>
                    <a:pt x="112945" y="162878"/>
                  </a:cubicBezTo>
                  <a:close/>
                  <a:moveTo>
                    <a:pt x="25314" y="135255"/>
                  </a:moveTo>
                  <a:cubicBezTo>
                    <a:pt x="13885" y="135255"/>
                    <a:pt x="3407" y="127635"/>
                    <a:pt x="550" y="116205"/>
                  </a:cubicBezTo>
                  <a:lnTo>
                    <a:pt x="550" y="116205"/>
                  </a:lnTo>
                  <a:cubicBezTo>
                    <a:pt x="-2308" y="102870"/>
                    <a:pt x="6264" y="89535"/>
                    <a:pt x="19600" y="85725"/>
                  </a:cubicBezTo>
                  <a:lnTo>
                    <a:pt x="25314" y="84772"/>
                  </a:lnTo>
                  <a:lnTo>
                    <a:pt x="25314" y="99060"/>
                  </a:lnTo>
                  <a:cubicBezTo>
                    <a:pt x="24362" y="99060"/>
                    <a:pt x="23410" y="99060"/>
                    <a:pt x="22457" y="99060"/>
                  </a:cubicBezTo>
                  <a:cubicBezTo>
                    <a:pt x="15789" y="100013"/>
                    <a:pt x="11980" y="106680"/>
                    <a:pt x="13885" y="113347"/>
                  </a:cubicBezTo>
                  <a:cubicBezTo>
                    <a:pt x="14837" y="119063"/>
                    <a:pt x="19600" y="121920"/>
                    <a:pt x="25314" y="121920"/>
                  </a:cubicBezTo>
                  <a:lnTo>
                    <a:pt x="25314" y="135255"/>
                  </a:lnTo>
                  <a:close/>
                </a:path>
              </a:pathLst>
            </a:custGeom>
            <a:solidFill>
              <a:srgbClr val="EA5E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D4CCAF5-3137-4A40-B94D-9BF12B9E22E8}"/>
                </a:ext>
              </a:extLst>
            </p:cNvPr>
            <p:cNvSpPr/>
            <p:nvPr/>
          </p:nvSpPr>
          <p:spPr>
            <a:xfrm>
              <a:off x="4955943" y="3270979"/>
              <a:ext cx="180975" cy="342900"/>
            </a:xfrm>
            <a:custGeom>
              <a:avLst/>
              <a:gdLst>
                <a:gd name="connsiteX0" fmla="*/ 43729 w 180975"/>
                <a:gd name="connsiteY0" fmla="*/ 43720 h 342900"/>
                <a:gd name="connsiteX1" fmla="*/ 12296 w 180975"/>
                <a:gd name="connsiteY1" fmla="*/ 174213 h 342900"/>
                <a:gd name="connsiteX2" fmla="*/ 9439 w 180975"/>
                <a:gd name="connsiteY2" fmla="*/ 282798 h 342900"/>
                <a:gd name="connsiteX3" fmla="*/ 18964 w 180975"/>
                <a:gd name="connsiteY3" fmla="*/ 302800 h 342900"/>
                <a:gd name="connsiteX4" fmla="*/ 2771 w 180975"/>
                <a:gd name="connsiteY4" fmla="*/ 340900 h 342900"/>
                <a:gd name="connsiteX5" fmla="*/ 43729 w 180975"/>
                <a:gd name="connsiteY5" fmla="*/ 328518 h 342900"/>
                <a:gd name="connsiteX6" fmla="*/ 87544 w 180975"/>
                <a:gd name="connsiteY6" fmla="*/ 321850 h 342900"/>
                <a:gd name="connsiteX7" fmla="*/ 107546 w 180975"/>
                <a:gd name="connsiteY7" fmla="*/ 307563 h 342900"/>
                <a:gd name="connsiteX8" fmla="*/ 142789 w 180975"/>
                <a:gd name="connsiteY8" fmla="*/ 299943 h 342900"/>
                <a:gd name="connsiteX9" fmla="*/ 154219 w 180975"/>
                <a:gd name="connsiteY9" fmla="*/ 289465 h 342900"/>
                <a:gd name="connsiteX10" fmla="*/ 181841 w 180975"/>
                <a:gd name="connsiteY10" fmla="*/ 265653 h 342900"/>
                <a:gd name="connsiteX11" fmla="*/ 176126 w 180975"/>
                <a:gd name="connsiteY11" fmla="*/ 135160 h 342900"/>
                <a:gd name="connsiteX12" fmla="*/ 181841 w 180975"/>
                <a:gd name="connsiteY12" fmla="*/ 22765 h 342900"/>
                <a:gd name="connsiteX13" fmla="*/ 43729 w 180975"/>
                <a:gd name="connsiteY13" fmla="*/ 4372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975" h="342900">
                  <a:moveTo>
                    <a:pt x="43729" y="43720"/>
                  </a:moveTo>
                  <a:cubicBezTo>
                    <a:pt x="32299" y="73248"/>
                    <a:pt x="15154" y="132303"/>
                    <a:pt x="12296" y="174213"/>
                  </a:cubicBezTo>
                  <a:cubicBezTo>
                    <a:pt x="9439" y="216123"/>
                    <a:pt x="9439" y="269463"/>
                    <a:pt x="9439" y="282798"/>
                  </a:cubicBezTo>
                  <a:cubicBezTo>
                    <a:pt x="9439" y="295180"/>
                    <a:pt x="18964" y="302800"/>
                    <a:pt x="18964" y="302800"/>
                  </a:cubicBezTo>
                  <a:cubicBezTo>
                    <a:pt x="18964" y="302800"/>
                    <a:pt x="-8659" y="330423"/>
                    <a:pt x="2771" y="340900"/>
                  </a:cubicBezTo>
                  <a:cubicBezTo>
                    <a:pt x="14201" y="351378"/>
                    <a:pt x="43729" y="328518"/>
                    <a:pt x="43729" y="328518"/>
                  </a:cubicBezTo>
                  <a:cubicBezTo>
                    <a:pt x="43729" y="328518"/>
                    <a:pt x="71351" y="332328"/>
                    <a:pt x="87544" y="321850"/>
                  </a:cubicBezTo>
                  <a:cubicBezTo>
                    <a:pt x="103736" y="310420"/>
                    <a:pt x="107546" y="307563"/>
                    <a:pt x="107546" y="307563"/>
                  </a:cubicBezTo>
                  <a:cubicBezTo>
                    <a:pt x="107546" y="307563"/>
                    <a:pt x="131359" y="308515"/>
                    <a:pt x="142789" y="299943"/>
                  </a:cubicBezTo>
                  <a:cubicBezTo>
                    <a:pt x="154219" y="291370"/>
                    <a:pt x="154219" y="289465"/>
                    <a:pt x="154219" y="289465"/>
                  </a:cubicBezTo>
                  <a:cubicBezTo>
                    <a:pt x="154219" y="289465"/>
                    <a:pt x="180889" y="287560"/>
                    <a:pt x="181841" y="265653"/>
                  </a:cubicBezTo>
                  <a:cubicBezTo>
                    <a:pt x="182794" y="243745"/>
                    <a:pt x="186604" y="186595"/>
                    <a:pt x="176126" y="135160"/>
                  </a:cubicBezTo>
                  <a:cubicBezTo>
                    <a:pt x="166601" y="83725"/>
                    <a:pt x="176126" y="48483"/>
                    <a:pt x="181841" y="22765"/>
                  </a:cubicBezTo>
                  <a:cubicBezTo>
                    <a:pt x="188509" y="-2952"/>
                    <a:pt x="69446" y="-19145"/>
                    <a:pt x="43729" y="43720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22A0D4C-6C25-4575-9675-EC68E59091A5}"/>
                </a:ext>
              </a:extLst>
            </p:cNvPr>
            <p:cNvSpPr/>
            <p:nvPr/>
          </p:nvSpPr>
          <p:spPr>
            <a:xfrm>
              <a:off x="5000625" y="3497316"/>
              <a:ext cx="38100" cy="95250"/>
            </a:xfrm>
            <a:custGeom>
              <a:avLst/>
              <a:gdLst>
                <a:gd name="connsiteX0" fmla="*/ 0 w 38100"/>
                <a:gd name="connsiteY0" fmla="*/ 101228 h 95250"/>
                <a:gd name="connsiteX1" fmla="*/ 34290 w 38100"/>
                <a:gd name="connsiteY1" fmla="*/ 15503 h 95250"/>
                <a:gd name="connsiteX2" fmla="*/ 40958 w 38100"/>
                <a:gd name="connsiteY2" fmla="*/ 19313 h 95250"/>
                <a:gd name="connsiteX3" fmla="*/ 0 w 38100"/>
                <a:gd name="connsiteY3" fmla="*/ 1012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0">
                  <a:moveTo>
                    <a:pt x="0" y="101228"/>
                  </a:moveTo>
                  <a:cubicBezTo>
                    <a:pt x="12383" y="88846"/>
                    <a:pt x="33338" y="41221"/>
                    <a:pt x="34290" y="15503"/>
                  </a:cubicBezTo>
                  <a:cubicBezTo>
                    <a:pt x="35242" y="-9262"/>
                    <a:pt x="44767" y="-1642"/>
                    <a:pt x="40958" y="19313"/>
                  </a:cubicBezTo>
                  <a:cubicBezTo>
                    <a:pt x="37147" y="41221"/>
                    <a:pt x="20955" y="95513"/>
                    <a:pt x="0" y="101228"/>
                  </a:cubicBezTo>
                  <a:close/>
                </a:path>
              </a:pathLst>
            </a:custGeom>
            <a:solidFill>
              <a:srgbClr val="C89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085162F-8955-43A4-B0DF-5F10D612C976}"/>
                </a:ext>
              </a:extLst>
            </p:cNvPr>
            <p:cNvSpPr/>
            <p:nvPr/>
          </p:nvSpPr>
          <p:spPr>
            <a:xfrm>
              <a:off x="5065395" y="3503196"/>
              <a:ext cx="9525" cy="66675"/>
            </a:xfrm>
            <a:custGeom>
              <a:avLst/>
              <a:gdLst>
                <a:gd name="connsiteX0" fmla="*/ 0 w 9525"/>
                <a:gd name="connsiteY0" fmla="*/ 72489 h 66675"/>
                <a:gd name="connsiteX1" fmla="*/ 14288 w 9525"/>
                <a:gd name="connsiteY1" fmla="*/ 99 h 66675"/>
                <a:gd name="connsiteX2" fmla="*/ 0 w 9525"/>
                <a:gd name="connsiteY2" fmla="*/ 724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0" y="72489"/>
                  </a:moveTo>
                  <a:cubicBezTo>
                    <a:pt x="7620" y="60106"/>
                    <a:pt x="6667" y="2956"/>
                    <a:pt x="14288" y="99"/>
                  </a:cubicBezTo>
                  <a:cubicBezTo>
                    <a:pt x="20955" y="-2759"/>
                    <a:pt x="14288" y="57249"/>
                    <a:pt x="0" y="72489"/>
                  </a:cubicBezTo>
                  <a:close/>
                </a:path>
              </a:pathLst>
            </a:custGeom>
            <a:solidFill>
              <a:srgbClr val="C89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0B564E-84AE-4070-8CA8-0CF7E45D56FD}"/>
                </a:ext>
              </a:extLst>
            </p:cNvPr>
            <p:cNvSpPr/>
            <p:nvPr/>
          </p:nvSpPr>
          <p:spPr>
            <a:xfrm>
              <a:off x="5107960" y="3495850"/>
              <a:ext cx="9525" cy="57150"/>
            </a:xfrm>
            <a:custGeom>
              <a:avLst/>
              <a:gdLst>
                <a:gd name="connsiteX0" fmla="*/ 3155 w 9525"/>
                <a:gd name="connsiteY0" fmla="*/ 63641 h 57150"/>
                <a:gd name="connsiteX1" fmla="*/ 4107 w 9525"/>
                <a:gd name="connsiteY1" fmla="*/ 777 h 57150"/>
                <a:gd name="connsiteX2" fmla="*/ 3155 w 9525"/>
                <a:gd name="connsiteY2" fmla="*/ 6364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57150">
                  <a:moveTo>
                    <a:pt x="3155" y="63641"/>
                  </a:moveTo>
                  <a:cubicBezTo>
                    <a:pt x="6965" y="52212"/>
                    <a:pt x="-6370" y="7444"/>
                    <a:pt x="4107" y="777"/>
                  </a:cubicBezTo>
                  <a:cubicBezTo>
                    <a:pt x="14585" y="-6843"/>
                    <a:pt x="11727" y="43639"/>
                    <a:pt x="3155" y="63641"/>
                  </a:cubicBezTo>
                  <a:close/>
                </a:path>
              </a:pathLst>
            </a:custGeom>
            <a:solidFill>
              <a:srgbClr val="C89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DF55B59-8A60-4BC1-876A-2D830988D84B}"/>
                </a:ext>
              </a:extLst>
            </p:cNvPr>
            <p:cNvSpPr/>
            <p:nvPr/>
          </p:nvSpPr>
          <p:spPr>
            <a:xfrm>
              <a:off x="4976812" y="3407092"/>
              <a:ext cx="19050" cy="161925"/>
            </a:xfrm>
            <a:custGeom>
              <a:avLst/>
              <a:gdLst>
                <a:gd name="connsiteX0" fmla="*/ 0 w 19050"/>
                <a:gd name="connsiteY0" fmla="*/ 165735 h 161925"/>
                <a:gd name="connsiteX1" fmla="*/ 20003 w 19050"/>
                <a:gd name="connsiteY1" fmla="*/ 96203 h 161925"/>
                <a:gd name="connsiteX2" fmla="*/ 16192 w 19050"/>
                <a:gd name="connsiteY2" fmla="*/ 0 h 161925"/>
                <a:gd name="connsiteX3" fmla="*/ 14288 w 19050"/>
                <a:gd name="connsiteY3" fmla="*/ 83820 h 161925"/>
                <a:gd name="connsiteX4" fmla="*/ 0 w 19050"/>
                <a:gd name="connsiteY4" fmla="*/ 16573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61925">
                  <a:moveTo>
                    <a:pt x="0" y="165735"/>
                  </a:moveTo>
                  <a:cubicBezTo>
                    <a:pt x="8572" y="160973"/>
                    <a:pt x="20003" y="121920"/>
                    <a:pt x="20003" y="96203"/>
                  </a:cubicBezTo>
                  <a:cubicBezTo>
                    <a:pt x="20003" y="70485"/>
                    <a:pt x="23813" y="0"/>
                    <a:pt x="16192" y="0"/>
                  </a:cubicBezTo>
                  <a:cubicBezTo>
                    <a:pt x="8572" y="953"/>
                    <a:pt x="15240" y="63817"/>
                    <a:pt x="14288" y="83820"/>
                  </a:cubicBezTo>
                  <a:cubicBezTo>
                    <a:pt x="14288" y="104775"/>
                    <a:pt x="10478" y="149542"/>
                    <a:pt x="0" y="165735"/>
                  </a:cubicBezTo>
                  <a:close/>
                </a:path>
              </a:pathLst>
            </a:custGeom>
            <a:solidFill>
              <a:srgbClr val="C89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F767778-6CFF-4887-AAE8-68778CD50BE1}"/>
                </a:ext>
              </a:extLst>
            </p:cNvPr>
            <p:cNvSpPr/>
            <p:nvPr/>
          </p:nvSpPr>
          <p:spPr>
            <a:xfrm>
              <a:off x="4754553" y="2783204"/>
              <a:ext cx="247650" cy="104775"/>
            </a:xfrm>
            <a:custGeom>
              <a:avLst/>
              <a:gdLst>
                <a:gd name="connsiteX0" fmla="*/ 2231 w 247650"/>
                <a:gd name="connsiteY0" fmla="*/ 0 h 104775"/>
                <a:gd name="connsiteX1" fmla="*/ 26996 w 247650"/>
                <a:gd name="connsiteY1" fmla="*/ 86678 h 104775"/>
                <a:gd name="connsiteX2" fmla="*/ 123199 w 247650"/>
                <a:gd name="connsiteY2" fmla="*/ 98108 h 104775"/>
                <a:gd name="connsiteX3" fmla="*/ 228926 w 247650"/>
                <a:gd name="connsiteY3" fmla="*/ 88583 h 104775"/>
                <a:gd name="connsiteX4" fmla="*/ 247976 w 247650"/>
                <a:gd name="connsiteY4" fmla="*/ 58103 h 104775"/>
                <a:gd name="connsiteX5" fmla="*/ 230831 w 247650"/>
                <a:gd name="connsiteY5" fmla="*/ 100013 h 104775"/>
                <a:gd name="connsiteX6" fmla="*/ 121294 w 247650"/>
                <a:gd name="connsiteY6" fmla="*/ 104775 h 104775"/>
                <a:gd name="connsiteX7" fmla="*/ 23186 w 247650"/>
                <a:gd name="connsiteY7" fmla="*/ 96203 h 104775"/>
                <a:gd name="connsiteX8" fmla="*/ 2231 w 247650"/>
                <a:gd name="connsiteY8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04775">
                  <a:moveTo>
                    <a:pt x="2231" y="0"/>
                  </a:moveTo>
                  <a:cubicBezTo>
                    <a:pt x="5089" y="30480"/>
                    <a:pt x="3184" y="75248"/>
                    <a:pt x="26996" y="86678"/>
                  </a:cubicBezTo>
                  <a:cubicBezTo>
                    <a:pt x="50809" y="98108"/>
                    <a:pt x="74621" y="103823"/>
                    <a:pt x="123199" y="98108"/>
                  </a:cubicBezTo>
                  <a:cubicBezTo>
                    <a:pt x="171776" y="92392"/>
                    <a:pt x="213686" y="95250"/>
                    <a:pt x="228926" y="88583"/>
                  </a:cubicBezTo>
                  <a:cubicBezTo>
                    <a:pt x="244166" y="81915"/>
                    <a:pt x="247976" y="58103"/>
                    <a:pt x="247976" y="58103"/>
                  </a:cubicBezTo>
                  <a:cubicBezTo>
                    <a:pt x="247976" y="58103"/>
                    <a:pt x="245119" y="97155"/>
                    <a:pt x="230831" y="100013"/>
                  </a:cubicBezTo>
                  <a:cubicBezTo>
                    <a:pt x="216544" y="102870"/>
                    <a:pt x="140344" y="103823"/>
                    <a:pt x="121294" y="104775"/>
                  </a:cubicBezTo>
                  <a:cubicBezTo>
                    <a:pt x="102244" y="104775"/>
                    <a:pt x="36521" y="106680"/>
                    <a:pt x="23186" y="96203"/>
                  </a:cubicBezTo>
                  <a:cubicBezTo>
                    <a:pt x="11756" y="83820"/>
                    <a:pt x="-6341" y="67628"/>
                    <a:pt x="2231" y="0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4B8FD03-08EF-4CA9-B847-32B3901A9549}"/>
                </a:ext>
              </a:extLst>
            </p:cNvPr>
            <p:cNvSpPr/>
            <p:nvPr/>
          </p:nvSpPr>
          <p:spPr>
            <a:xfrm>
              <a:off x="4407143" y="2166937"/>
              <a:ext cx="180975" cy="504825"/>
            </a:xfrm>
            <a:custGeom>
              <a:avLst/>
              <a:gdLst>
                <a:gd name="connsiteX0" fmla="*/ 97229 w 180975"/>
                <a:gd name="connsiteY0" fmla="*/ 952 h 504825"/>
                <a:gd name="connsiteX1" fmla="*/ 132472 w 180975"/>
                <a:gd name="connsiteY1" fmla="*/ 5715 h 504825"/>
                <a:gd name="connsiteX2" fmla="*/ 184860 w 180975"/>
                <a:gd name="connsiteY2" fmla="*/ 0 h 504825"/>
                <a:gd name="connsiteX3" fmla="*/ 149617 w 180975"/>
                <a:gd name="connsiteY3" fmla="*/ 245745 h 504825"/>
                <a:gd name="connsiteX4" fmla="*/ 53414 w 180975"/>
                <a:gd name="connsiteY4" fmla="*/ 506730 h 504825"/>
                <a:gd name="connsiteX5" fmla="*/ 23887 w 180975"/>
                <a:gd name="connsiteY5" fmla="*/ 489585 h 504825"/>
                <a:gd name="connsiteX6" fmla="*/ 15314 w 180975"/>
                <a:gd name="connsiteY6" fmla="*/ 449580 h 504825"/>
                <a:gd name="connsiteX7" fmla="*/ 55319 w 180975"/>
                <a:gd name="connsiteY7" fmla="*/ 359092 h 504825"/>
                <a:gd name="connsiteX8" fmla="*/ 17219 w 180975"/>
                <a:gd name="connsiteY8" fmla="*/ 352425 h 504825"/>
                <a:gd name="connsiteX9" fmla="*/ 131519 w 180975"/>
                <a:gd name="connsiteY9" fmla="*/ 180975 h 504825"/>
                <a:gd name="connsiteX10" fmla="*/ 27697 w 180975"/>
                <a:gd name="connsiteY10" fmla="*/ 262890 h 504825"/>
                <a:gd name="connsiteX11" fmla="*/ 90562 w 180975"/>
                <a:gd name="connsiteY11" fmla="*/ 107633 h 504825"/>
                <a:gd name="connsiteX12" fmla="*/ 97229 w 180975"/>
                <a:gd name="connsiteY12" fmla="*/ 9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975" h="504825">
                  <a:moveTo>
                    <a:pt x="97229" y="952"/>
                  </a:moveTo>
                  <a:cubicBezTo>
                    <a:pt x="109612" y="2858"/>
                    <a:pt x="121994" y="4763"/>
                    <a:pt x="132472" y="5715"/>
                  </a:cubicBezTo>
                  <a:cubicBezTo>
                    <a:pt x="170572" y="8573"/>
                    <a:pt x="184860" y="0"/>
                    <a:pt x="184860" y="0"/>
                  </a:cubicBezTo>
                  <a:cubicBezTo>
                    <a:pt x="184860" y="0"/>
                    <a:pt x="174382" y="140970"/>
                    <a:pt x="149617" y="245745"/>
                  </a:cubicBezTo>
                  <a:cubicBezTo>
                    <a:pt x="130567" y="325755"/>
                    <a:pt x="111517" y="458153"/>
                    <a:pt x="53414" y="506730"/>
                  </a:cubicBezTo>
                  <a:cubicBezTo>
                    <a:pt x="47699" y="492442"/>
                    <a:pt x="42937" y="477203"/>
                    <a:pt x="23887" y="489585"/>
                  </a:cubicBezTo>
                  <a:cubicBezTo>
                    <a:pt x="-14213" y="514350"/>
                    <a:pt x="58177" y="422910"/>
                    <a:pt x="15314" y="449580"/>
                  </a:cubicBezTo>
                  <a:cubicBezTo>
                    <a:pt x="-28501" y="476250"/>
                    <a:pt x="33412" y="390525"/>
                    <a:pt x="55319" y="359092"/>
                  </a:cubicBezTo>
                  <a:cubicBezTo>
                    <a:pt x="77227" y="326708"/>
                    <a:pt x="63892" y="314325"/>
                    <a:pt x="17219" y="352425"/>
                  </a:cubicBezTo>
                  <a:cubicBezTo>
                    <a:pt x="-30406" y="390525"/>
                    <a:pt x="106754" y="226695"/>
                    <a:pt x="131519" y="180975"/>
                  </a:cubicBezTo>
                  <a:cubicBezTo>
                    <a:pt x="156285" y="135255"/>
                    <a:pt x="63892" y="203835"/>
                    <a:pt x="27697" y="262890"/>
                  </a:cubicBezTo>
                  <a:cubicBezTo>
                    <a:pt x="-8498" y="321945"/>
                    <a:pt x="69607" y="155258"/>
                    <a:pt x="90562" y="107633"/>
                  </a:cubicBezTo>
                  <a:cubicBezTo>
                    <a:pt x="106754" y="67627"/>
                    <a:pt x="107707" y="20955"/>
                    <a:pt x="97229" y="952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FD4E48A-A60F-43F2-9A41-20A4A9BBFA22}"/>
                </a:ext>
              </a:extLst>
            </p:cNvPr>
            <p:cNvSpPr/>
            <p:nvPr/>
          </p:nvSpPr>
          <p:spPr>
            <a:xfrm>
              <a:off x="4836221" y="2097800"/>
              <a:ext cx="352425" cy="1047750"/>
            </a:xfrm>
            <a:custGeom>
              <a:avLst/>
              <a:gdLst>
                <a:gd name="connsiteX0" fmla="*/ 232983 w 352425"/>
                <a:gd name="connsiteY0" fmla="*/ 1053070 h 1047750"/>
                <a:gd name="connsiteX1" fmla="*/ 229173 w 352425"/>
                <a:gd name="connsiteY1" fmla="*/ 997825 h 1047750"/>
                <a:gd name="connsiteX2" fmla="*/ 169166 w 352425"/>
                <a:gd name="connsiteY2" fmla="*/ 690167 h 1047750"/>
                <a:gd name="connsiteX3" fmla="*/ 223458 w 352425"/>
                <a:gd name="connsiteY3" fmla="*/ 431087 h 1047750"/>
                <a:gd name="connsiteX4" fmla="*/ 353951 w 352425"/>
                <a:gd name="connsiteY4" fmla="*/ 557 h 1047750"/>
                <a:gd name="connsiteX5" fmla="*/ 260606 w 352425"/>
                <a:gd name="connsiteY5" fmla="*/ 11035 h 1047750"/>
                <a:gd name="connsiteX6" fmla="*/ 176786 w 352425"/>
                <a:gd name="connsiteY6" fmla="*/ 238682 h 1047750"/>
                <a:gd name="connsiteX7" fmla="*/ 110111 w 352425"/>
                <a:gd name="connsiteY7" fmla="*/ 335837 h 1047750"/>
                <a:gd name="connsiteX8" fmla="*/ 92966 w 352425"/>
                <a:gd name="connsiteY8" fmla="*/ 433945 h 1047750"/>
                <a:gd name="connsiteX9" fmla="*/ 14861 w 352425"/>
                <a:gd name="connsiteY9" fmla="*/ 486332 h 1047750"/>
                <a:gd name="connsiteX10" fmla="*/ 105348 w 352425"/>
                <a:gd name="connsiteY10" fmla="*/ 593965 h 1047750"/>
                <a:gd name="connsiteX11" fmla="*/ 141543 w 352425"/>
                <a:gd name="connsiteY11" fmla="*/ 676832 h 1047750"/>
                <a:gd name="connsiteX12" fmla="*/ 152973 w 352425"/>
                <a:gd name="connsiteY12" fmla="*/ 808277 h 1047750"/>
                <a:gd name="connsiteX13" fmla="*/ 178691 w 352425"/>
                <a:gd name="connsiteY13" fmla="*/ 898765 h 1047750"/>
                <a:gd name="connsiteX14" fmla="*/ 161546 w 352425"/>
                <a:gd name="connsiteY14" fmla="*/ 1032115 h 1047750"/>
                <a:gd name="connsiteX15" fmla="*/ 232983 w 352425"/>
                <a:gd name="connsiteY15" fmla="*/ 105307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425" h="1047750">
                  <a:moveTo>
                    <a:pt x="232983" y="1053070"/>
                  </a:moveTo>
                  <a:cubicBezTo>
                    <a:pt x="237746" y="1040687"/>
                    <a:pt x="237746" y="1023542"/>
                    <a:pt x="229173" y="997825"/>
                  </a:cubicBezTo>
                  <a:cubicBezTo>
                    <a:pt x="202503" y="914957"/>
                    <a:pt x="150116" y="799705"/>
                    <a:pt x="169166" y="690167"/>
                  </a:cubicBezTo>
                  <a:cubicBezTo>
                    <a:pt x="188216" y="580630"/>
                    <a:pt x="169166" y="612062"/>
                    <a:pt x="223458" y="431087"/>
                  </a:cubicBezTo>
                  <a:cubicBezTo>
                    <a:pt x="270131" y="272972"/>
                    <a:pt x="378716" y="74852"/>
                    <a:pt x="353951" y="557"/>
                  </a:cubicBezTo>
                  <a:cubicBezTo>
                    <a:pt x="329186" y="-1348"/>
                    <a:pt x="298706" y="1510"/>
                    <a:pt x="260606" y="11035"/>
                  </a:cubicBezTo>
                  <a:cubicBezTo>
                    <a:pt x="233936" y="58660"/>
                    <a:pt x="176786" y="187247"/>
                    <a:pt x="176786" y="238682"/>
                  </a:cubicBezTo>
                  <a:cubicBezTo>
                    <a:pt x="176786" y="289165"/>
                    <a:pt x="79631" y="319645"/>
                    <a:pt x="110111" y="335837"/>
                  </a:cubicBezTo>
                  <a:cubicBezTo>
                    <a:pt x="140591" y="352030"/>
                    <a:pt x="65343" y="409180"/>
                    <a:pt x="92966" y="433945"/>
                  </a:cubicBezTo>
                  <a:cubicBezTo>
                    <a:pt x="119636" y="459662"/>
                    <a:pt x="-49909" y="452995"/>
                    <a:pt x="14861" y="486332"/>
                  </a:cubicBezTo>
                  <a:cubicBezTo>
                    <a:pt x="79631" y="519670"/>
                    <a:pt x="78678" y="578725"/>
                    <a:pt x="105348" y="593965"/>
                  </a:cubicBezTo>
                  <a:cubicBezTo>
                    <a:pt x="132018" y="610157"/>
                    <a:pt x="117731" y="660640"/>
                    <a:pt x="141543" y="676832"/>
                  </a:cubicBezTo>
                  <a:cubicBezTo>
                    <a:pt x="165356" y="693025"/>
                    <a:pt x="165356" y="770177"/>
                    <a:pt x="152973" y="808277"/>
                  </a:cubicBezTo>
                  <a:cubicBezTo>
                    <a:pt x="140591" y="846377"/>
                    <a:pt x="155831" y="870190"/>
                    <a:pt x="178691" y="898765"/>
                  </a:cubicBezTo>
                  <a:cubicBezTo>
                    <a:pt x="187263" y="910195"/>
                    <a:pt x="151068" y="1005445"/>
                    <a:pt x="161546" y="1032115"/>
                  </a:cubicBezTo>
                  <a:cubicBezTo>
                    <a:pt x="174881" y="1067357"/>
                    <a:pt x="235841" y="1033067"/>
                    <a:pt x="232983" y="1053070"/>
                  </a:cubicBezTo>
                  <a:close/>
                </a:path>
              </a:pathLst>
            </a:custGeom>
            <a:solidFill>
              <a:srgbClr val="3939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43D4E06-C73A-404E-AEEB-D4FB03F77BEB}"/>
                </a:ext>
              </a:extLst>
            </p:cNvPr>
            <p:cNvSpPr/>
            <p:nvPr/>
          </p:nvSpPr>
          <p:spPr>
            <a:xfrm>
              <a:off x="4614862" y="1463544"/>
              <a:ext cx="504825" cy="581025"/>
            </a:xfrm>
            <a:custGeom>
              <a:avLst/>
              <a:gdLst>
                <a:gd name="connsiteX0" fmla="*/ 0 w 504825"/>
                <a:gd name="connsiteY0" fmla="*/ 114748 h 581025"/>
                <a:gd name="connsiteX1" fmla="*/ 271463 w 504825"/>
                <a:gd name="connsiteY1" fmla="*/ 373828 h 581025"/>
                <a:gd name="connsiteX2" fmla="*/ 373380 w 504825"/>
                <a:gd name="connsiteY2" fmla="*/ 557661 h 581025"/>
                <a:gd name="connsiteX3" fmla="*/ 510540 w 504825"/>
                <a:gd name="connsiteY3" fmla="*/ 586236 h 581025"/>
                <a:gd name="connsiteX4" fmla="*/ 376238 w 504825"/>
                <a:gd name="connsiteY4" fmla="*/ 348111 h 581025"/>
                <a:gd name="connsiteX5" fmla="*/ 0 w 504825"/>
                <a:gd name="connsiteY5" fmla="*/ 11474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581025">
                  <a:moveTo>
                    <a:pt x="0" y="114748"/>
                  </a:moveTo>
                  <a:cubicBezTo>
                    <a:pt x="94297" y="71886"/>
                    <a:pt x="222885" y="189043"/>
                    <a:pt x="271463" y="373828"/>
                  </a:cubicBezTo>
                  <a:cubicBezTo>
                    <a:pt x="290513" y="446218"/>
                    <a:pt x="320992" y="547183"/>
                    <a:pt x="373380" y="557661"/>
                  </a:cubicBezTo>
                  <a:cubicBezTo>
                    <a:pt x="425767" y="568138"/>
                    <a:pt x="510540" y="586236"/>
                    <a:pt x="510540" y="586236"/>
                  </a:cubicBezTo>
                  <a:cubicBezTo>
                    <a:pt x="510540" y="586236"/>
                    <a:pt x="424815" y="491938"/>
                    <a:pt x="376238" y="348111"/>
                  </a:cubicBezTo>
                  <a:cubicBezTo>
                    <a:pt x="327660" y="204283"/>
                    <a:pt x="217170" y="-194814"/>
                    <a:pt x="0" y="114748"/>
                  </a:cubicBezTo>
                  <a:close/>
                </a:path>
              </a:pathLst>
            </a:custGeom>
            <a:solidFill>
              <a:srgbClr val="C8A9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CADB70-8B5C-466E-AF1F-EC89063B5C52}"/>
                </a:ext>
              </a:extLst>
            </p:cNvPr>
            <p:cNvSpPr/>
            <p:nvPr/>
          </p:nvSpPr>
          <p:spPr>
            <a:xfrm>
              <a:off x="4979667" y="2080607"/>
              <a:ext cx="247650" cy="1295400"/>
            </a:xfrm>
            <a:custGeom>
              <a:avLst/>
              <a:gdLst>
                <a:gd name="connsiteX0" fmla="*/ 184787 w 247650"/>
                <a:gd name="connsiteY0" fmla="*/ 605 h 1295400"/>
                <a:gd name="connsiteX1" fmla="*/ 226697 w 247650"/>
                <a:gd name="connsiteY1" fmla="*/ 147290 h 1295400"/>
                <a:gd name="connsiteX2" fmla="*/ 252414 w 247650"/>
                <a:gd name="connsiteY2" fmla="*/ 508288 h 1295400"/>
                <a:gd name="connsiteX3" fmla="*/ 201932 w 247650"/>
                <a:gd name="connsiteY3" fmla="*/ 1110268 h 1295400"/>
                <a:gd name="connsiteX4" fmla="*/ 170500 w 247650"/>
                <a:gd name="connsiteY4" fmla="*/ 1296005 h 1295400"/>
                <a:gd name="connsiteX5" fmla="*/ 2 w 247650"/>
                <a:gd name="connsiteY5" fmla="*/ 1260763 h 1295400"/>
                <a:gd name="connsiteX6" fmla="*/ 38102 w 247650"/>
                <a:gd name="connsiteY6" fmla="*/ 951200 h 1295400"/>
                <a:gd name="connsiteX7" fmla="*/ 57152 w 247650"/>
                <a:gd name="connsiteY7" fmla="*/ 489238 h 1295400"/>
                <a:gd name="connsiteX8" fmla="*/ 184787 w 247650"/>
                <a:gd name="connsiteY8" fmla="*/ 605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295400">
                  <a:moveTo>
                    <a:pt x="184787" y="605"/>
                  </a:moveTo>
                  <a:cubicBezTo>
                    <a:pt x="260987" y="605"/>
                    <a:pt x="244795" y="47278"/>
                    <a:pt x="226697" y="147290"/>
                  </a:cubicBezTo>
                  <a:cubicBezTo>
                    <a:pt x="208600" y="247303"/>
                    <a:pt x="266702" y="267305"/>
                    <a:pt x="252414" y="508288"/>
                  </a:cubicBezTo>
                  <a:cubicBezTo>
                    <a:pt x="238127" y="749270"/>
                    <a:pt x="219077" y="985490"/>
                    <a:pt x="201932" y="1110268"/>
                  </a:cubicBezTo>
                  <a:cubicBezTo>
                    <a:pt x="184787" y="1235046"/>
                    <a:pt x="170500" y="1296005"/>
                    <a:pt x="170500" y="1296005"/>
                  </a:cubicBezTo>
                  <a:cubicBezTo>
                    <a:pt x="153354" y="1256000"/>
                    <a:pt x="42865" y="1221710"/>
                    <a:pt x="2" y="1260763"/>
                  </a:cubicBezTo>
                  <a:cubicBezTo>
                    <a:pt x="2" y="1260763"/>
                    <a:pt x="-950" y="1163608"/>
                    <a:pt x="38102" y="951200"/>
                  </a:cubicBezTo>
                  <a:cubicBezTo>
                    <a:pt x="76202" y="739745"/>
                    <a:pt x="66677" y="642590"/>
                    <a:pt x="57152" y="489238"/>
                  </a:cubicBezTo>
                  <a:cubicBezTo>
                    <a:pt x="47627" y="334933"/>
                    <a:pt x="30482" y="-16540"/>
                    <a:pt x="184787" y="605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37FDFA0-8AC0-4F5F-B53E-511F4111F50C}"/>
                </a:ext>
              </a:extLst>
            </p:cNvPr>
            <p:cNvSpPr/>
            <p:nvPr/>
          </p:nvSpPr>
          <p:spPr>
            <a:xfrm>
              <a:off x="4636922" y="1966912"/>
              <a:ext cx="142875" cy="257175"/>
            </a:xfrm>
            <a:custGeom>
              <a:avLst/>
              <a:gdLst>
                <a:gd name="connsiteX0" fmla="*/ 50330 w 142875"/>
                <a:gd name="connsiteY0" fmla="*/ 262890 h 257175"/>
                <a:gd name="connsiteX1" fmla="*/ 1752 w 142875"/>
                <a:gd name="connsiteY1" fmla="*/ 191452 h 257175"/>
                <a:gd name="connsiteX2" fmla="*/ 130340 w 142875"/>
                <a:gd name="connsiteY2" fmla="*/ 3810 h 257175"/>
                <a:gd name="connsiteX3" fmla="*/ 140817 w 142875"/>
                <a:gd name="connsiteY3" fmla="*/ 0 h 257175"/>
                <a:gd name="connsiteX4" fmla="*/ 108432 w 142875"/>
                <a:gd name="connsiteY4" fmla="*/ 154305 h 257175"/>
                <a:gd name="connsiteX5" fmla="*/ 50330 w 142875"/>
                <a:gd name="connsiteY5" fmla="*/ 2628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257175">
                  <a:moveTo>
                    <a:pt x="50330" y="262890"/>
                  </a:moveTo>
                  <a:cubicBezTo>
                    <a:pt x="36995" y="228600"/>
                    <a:pt x="16992" y="201930"/>
                    <a:pt x="1752" y="191452"/>
                  </a:cubicBezTo>
                  <a:cubicBezTo>
                    <a:pt x="-13488" y="180975"/>
                    <a:pt x="74142" y="80010"/>
                    <a:pt x="130340" y="3810"/>
                  </a:cubicBezTo>
                  <a:cubicBezTo>
                    <a:pt x="133197" y="2858"/>
                    <a:pt x="137007" y="1905"/>
                    <a:pt x="140817" y="0"/>
                  </a:cubicBezTo>
                  <a:cubicBezTo>
                    <a:pt x="154152" y="38100"/>
                    <a:pt x="141770" y="102870"/>
                    <a:pt x="108432" y="154305"/>
                  </a:cubicBezTo>
                  <a:cubicBezTo>
                    <a:pt x="92240" y="176213"/>
                    <a:pt x="69380" y="218123"/>
                    <a:pt x="50330" y="26289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36541AC-8EE0-4549-9AE9-463F3B209470}"/>
              </a:ext>
            </a:extLst>
          </p:cNvPr>
          <p:cNvGrpSpPr/>
          <p:nvPr/>
        </p:nvGrpSpPr>
        <p:grpSpPr>
          <a:xfrm>
            <a:off x="4002840" y="1481452"/>
            <a:ext cx="1129602" cy="3299571"/>
            <a:chOff x="5335671" y="1261026"/>
            <a:chExt cx="1506136" cy="4399428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F673E13-B5FC-4CEA-82FD-64D54D8B9A94}"/>
                </a:ext>
              </a:extLst>
            </p:cNvPr>
            <p:cNvSpPr/>
            <p:nvPr/>
          </p:nvSpPr>
          <p:spPr>
            <a:xfrm>
              <a:off x="6641689" y="3368611"/>
              <a:ext cx="180975" cy="361950"/>
            </a:xfrm>
            <a:custGeom>
              <a:avLst/>
              <a:gdLst>
                <a:gd name="connsiteX0" fmla="*/ 47718 w 180975"/>
                <a:gd name="connsiteY0" fmla="*/ 56579 h 361950"/>
                <a:gd name="connsiteX1" fmla="*/ 39146 w 180975"/>
                <a:gd name="connsiteY1" fmla="*/ 142304 h 361950"/>
                <a:gd name="connsiteX2" fmla="*/ 34383 w 180975"/>
                <a:gd name="connsiteY2" fmla="*/ 247079 h 361950"/>
                <a:gd name="connsiteX3" fmla="*/ 46766 w 180975"/>
                <a:gd name="connsiteY3" fmla="*/ 296608 h 361950"/>
                <a:gd name="connsiteX4" fmla="*/ 85818 w 180975"/>
                <a:gd name="connsiteY4" fmla="*/ 226123 h 361950"/>
                <a:gd name="connsiteX5" fmla="*/ 104868 w 180975"/>
                <a:gd name="connsiteY5" fmla="*/ 167068 h 361950"/>
                <a:gd name="connsiteX6" fmla="*/ 104868 w 180975"/>
                <a:gd name="connsiteY6" fmla="*/ 256604 h 361950"/>
                <a:gd name="connsiteX7" fmla="*/ 72483 w 180975"/>
                <a:gd name="connsiteY7" fmla="*/ 312801 h 361950"/>
                <a:gd name="connsiteX8" fmla="*/ 93 w 180975"/>
                <a:gd name="connsiteY8" fmla="*/ 358521 h 361950"/>
                <a:gd name="connsiteX9" fmla="*/ 72483 w 180975"/>
                <a:gd name="connsiteY9" fmla="*/ 356616 h 361950"/>
                <a:gd name="connsiteX10" fmla="*/ 144873 w 180975"/>
                <a:gd name="connsiteY10" fmla="*/ 297561 h 361950"/>
                <a:gd name="connsiteX11" fmla="*/ 186783 w 180975"/>
                <a:gd name="connsiteY11" fmla="*/ 187071 h 361950"/>
                <a:gd name="connsiteX12" fmla="*/ 180116 w 180975"/>
                <a:gd name="connsiteY12" fmla="*/ 25146 h 361950"/>
                <a:gd name="connsiteX13" fmla="*/ 47718 w 180975"/>
                <a:gd name="connsiteY13" fmla="*/ 565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975" h="361950">
                  <a:moveTo>
                    <a:pt x="47718" y="56579"/>
                  </a:moveTo>
                  <a:cubicBezTo>
                    <a:pt x="42003" y="75629"/>
                    <a:pt x="34383" y="123254"/>
                    <a:pt x="39146" y="142304"/>
                  </a:cubicBezTo>
                  <a:cubicBezTo>
                    <a:pt x="43908" y="161354"/>
                    <a:pt x="36288" y="218504"/>
                    <a:pt x="34383" y="247079"/>
                  </a:cubicBezTo>
                  <a:cubicBezTo>
                    <a:pt x="31526" y="275654"/>
                    <a:pt x="26763" y="295656"/>
                    <a:pt x="46766" y="296608"/>
                  </a:cubicBezTo>
                  <a:cubicBezTo>
                    <a:pt x="67721" y="297561"/>
                    <a:pt x="81056" y="284226"/>
                    <a:pt x="85818" y="226123"/>
                  </a:cubicBezTo>
                  <a:cubicBezTo>
                    <a:pt x="90581" y="168973"/>
                    <a:pt x="101058" y="154686"/>
                    <a:pt x="104868" y="167068"/>
                  </a:cubicBezTo>
                  <a:cubicBezTo>
                    <a:pt x="108678" y="179451"/>
                    <a:pt x="110583" y="234696"/>
                    <a:pt x="104868" y="256604"/>
                  </a:cubicBezTo>
                  <a:cubicBezTo>
                    <a:pt x="99153" y="278511"/>
                    <a:pt x="83913" y="303276"/>
                    <a:pt x="72483" y="312801"/>
                  </a:cubicBezTo>
                  <a:cubicBezTo>
                    <a:pt x="61053" y="323279"/>
                    <a:pt x="-2764" y="341376"/>
                    <a:pt x="93" y="358521"/>
                  </a:cubicBezTo>
                  <a:cubicBezTo>
                    <a:pt x="2951" y="375666"/>
                    <a:pt x="42956" y="369951"/>
                    <a:pt x="72483" y="356616"/>
                  </a:cubicBezTo>
                  <a:cubicBezTo>
                    <a:pt x="102963" y="343281"/>
                    <a:pt x="122966" y="347091"/>
                    <a:pt x="144873" y="297561"/>
                  </a:cubicBezTo>
                  <a:cubicBezTo>
                    <a:pt x="166781" y="248031"/>
                    <a:pt x="192498" y="211836"/>
                    <a:pt x="186783" y="187071"/>
                  </a:cubicBezTo>
                  <a:cubicBezTo>
                    <a:pt x="181068" y="162306"/>
                    <a:pt x="168686" y="68961"/>
                    <a:pt x="180116" y="25146"/>
                  </a:cubicBezTo>
                  <a:cubicBezTo>
                    <a:pt x="193451" y="-16764"/>
                    <a:pt x="71531" y="-6286"/>
                    <a:pt x="47718" y="56579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4FC581-4D4C-417B-BAB9-23BB17B82B6A}"/>
                </a:ext>
              </a:extLst>
            </p:cNvPr>
            <p:cNvSpPr/>
            <p:nvPr/>
          </p:nvSpPr>
          <p:spPr>
            <a:xfrm>
              <a:off x="6679882" y="3357372"/>
              <a:ext cx="161925" cy="76200"/>
            </a:xfrm>
            <a:custGeom>
              <a:avLst/>
              <a:gdLst>
                <a:gd name="connsiteX0" fmla="*/ 159068 w 161925"/>
                <a:gd name="connsiteY0" fmla="*/ 18288 h 76200"/>
                <a:gd name="connsiteX1" fmla="*/ 162878 w 161925"/>
                <a:gd name="connsiteY1" fmla="*/ 56388 h 76200"/>
                <a:gd name="connsiteX2" fmla="*/ 86678 w 161925"/>
                <a:gd name="connsiteY2" fmla="*/ 49720 h 76200"/>
                <a:gd name="connsiteX3" fmla="*/ 1905 w 161925"/>
                <a:gd name="connsiteY3" fmla="*/ 81153 h 76200"/>
                <a:gd name="connsiteX4" fmla="*/ 0 w 161925"/>
                <a:gd name="connsiteY4" fmla="*/ 16383 h 76200"/>
                <a:gd name="connsiteX5" fmla="*/ 159068 w 161925"/>
                <a:gd name="connsiteY5" fmla="*/ 1828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76200">
                  <a:moveTo>
                    <a:pt x="159068" y="18288"/>
                  </a:moveTo>
                  <a:lnTo>
                    <a:pt x="162878" y="56388"/>
                  </a:lnTo>
                  <a:cubicBezTo>
                    <a:pt x="162878" y="56388"/>
                    <a:pt x="116205" y="48768"/>
                    <a:pt x="86678" y="49720"/>
                  </a:cubicBezTo>
                  <a:cubicBezTo>
                    <a:pt x="58103" y="50673"/>
                    <a:pt x="1905" y="81153"/>
                    <a:pt x="1905" y="81153"/>
                  </a:cubicBezTo>
                  <a:lnTo>
                    <a:pt x="0" y="16383"/>
                  </a:lnTo>
                  <a:cubicBezTo>
                    <a:pt x="953" y="16383"/>
                    <a:pt x="120015" y="-21717"/>
                    <a:pt x="159068" y="18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1EB1925-6CDD-4B7D-8AC2-B92375385AD7}"/>
                </a:ext>
              </a:extLst>
            </p:cNvPr>
            <p:cNvSpPr/>
            <p:nvPr/>
          </p:nvSpPr>
          <p:spPr>
            <a:xfrm>
              <a:off x="6481255" y="2009742"/>
              <a:ext cx="352425" cy="1409700"/>
            </a:xfrm>
            <a:custGeom>
              <a:avLst/>
              <a:gdLst>
                <a:gd name="connsiteX0" fmla="*/ 76707 w 352425"/>
                <a:gd name="connsiteY0" fmla="*/ 33 h 1409700"/>
                <a:gd name="connsiteX1" fmla="*/ 190055 w 352425"/>
                <a:gd name="connsiteY1" fmla="*/ 178150 h 1409700"/>
                <a:gd name="connsiteX2" fmla="*/ 261492 w 352425"/>
                <a:gd name="connsiteY2" fmla="*/ 641065 h 1409700"/>
                <a:gd name="connsiteX3" fmla="*/ 323405 w 352425"/>
                <a:gd name="connsiteY3" fmla="*/ 872523 h 1409700"/>
                <a:gd name="connsiteX4" fmla="*/ 339597 w 352425"/>
                <a:gd name="connsiteY4" fmla="*/ 1122078 h 1409700"/>
                <a:gd name="connsiteX5" fmla="*/ 350075 w 352425"/>
                <a:gd name="connsiteY5" fmla="*/ 1309720 h 1409700"/>
                <a:gd name="connsiteX6" fmla="*/ 345312 w 352425"/>
                <a:gd name="connsiteY6" fmla="*/ 1373538 h 1409700"/>
                <a:gd name="connsiteX7" fmla="*/ 270065 w 352425"/>
                <a:gd name="connsiteY7" fmla="*/ 1374490 h 1409700"/>
                <a:gd name="connsiteX8" fmla="*/ 202437 w 352425"/>
                <a:gd name="connsiteY8" fmla="*/ 1406875 h 1409700"/>
                <a:gd name="connsiteX9" fmla="*/ 182435 w 352425"/>
                <a:gd name="connsiteY9" fmla="*/ 1344010 h 1409700"/>
                <a:gd name="connsiteX10" fmla="*/ 158622 w 352425"/>
                <a:gd name="connsiteY10" fmla="*/ 1186848 h 1409700"/>
                <a:gd name="connsiteX11" fmla="*/ 122427 w 352425"/>
                <a:gd name="connsiteY11" fmla="*/ 1047783 h 1409700"/>
                <a:gd name="connsiteX12" fmla="*/ 90995 w 352425"/>
                <a:gd name="connsiteY12" fmla="*/ 919195 h 1409700"/>
                <a:gd name="connsiteX13" fmla="*/ 44322 w 352425"/>
                <a:gd name="connsiteY13" fmla="*/ 645828 h 1409700"/>
                <a:gd name="connsiteX14" fmla="*/ 76707 w 352425"/>
                <a:gd name="connsiteY14" fmla="*/ 33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425" h="1409700">
                  <a:moveTo>
                    <a:pt x="76707" y="33"/>
                  </a:moveTo>
                  <a:cubicBezTo>
                    <a:pt x="139572" y="33"/>
                    <a:pt x="167195" y="2890"/>
                    <a:pt x="190055" y="178150"/>
                  </a:cubicBezTo>
                  <a:cubicBezTo>
                    <a:pt x="212915" y="353410"/>
                    <a:pt x="258635" y="580105"/>
                    <a:pt x="261492" y="641065"/>
                  </a:cubicBezTo>
                  <a:cubicBezTo>
                    <a:pt x="264350" y="702025"/>
                    <a:pt x="329120" y="776320"/>
                    <a:pt x="323405" y="872523"/>
                  </a:cubicBezTo>
                  <a:cubicBezTo>
                    <a:pt x="317690" y="968725"/>
                    <a:pt x="341502" y="1069690"/>
                    <a:pt x="339597" y="1122078"/>
                  </a:cubicBezTo>
                  <a:cubicBezTo>
                    <a:pt x="337692" y="1174465"/>
                    <a:pt x="340550" y="1237330"/>
                    <a:pt x="350075" y="1309720"/>
                  </a:cubicBezTo>
                  <a:cubicBezTo>
                    <a:pt x="360552" y="1382110"/>
                    <a:pt x="367220" y="1380205"/>
                    <a:pt x="345312" y="1373538"/>
                  </a:cubicBezTo>
                  <a:cubicBezTo>
                    <a:pt x="323405" y="1366870"/>
                    <a:pt x="299592" y="1367823"/>
                    <a:pt x="270065" y="1374490"/>
                  </a:cubicBezTo>
                  <a:cubicBezTo>
                    <a:pt x="240537" y="1380205"/>
                    <a:pt x="213867" y="1391635"/>
                    <a:pt x="202437" y="1406875"/>
                  </a:cubicBezTo>
                  <a:cubicBezTo>
                    <a:pt x="191007" y="1422115"/>
                    <a:pt x="178625" y="1410685"/>
                    <a:pt x="182435" y="1344010"/>
                  </a:cubicBezTo>
                  <a:cubicBezTo>
                    <a:pt x="187197" y="1277335"/>
                    <a:pt x="181482" y="1219233"/>
                    <a:pt x="158622" y="1186848"/>
                  </a:cubicBezTo>
                  <a:cubicBezTo>
                    <a:pt x="134810" y="1153510"/>
                    <a:pt x="121475" y="1099218"/>
                    <a:pt x="122427" y="1047783"/>
                  </a:cubicBezTo>
                  <a:cubicBezTo>
                    <a:pt x="123380" y="996348"/>
                    <a:pt x="125285" y="1004920"/>
                    <a:pt x="90995" y="919195"/>
                  </a:cubicBezTo>
                  <a:cubicBezTo>
                    <a:pt x="56705" y="833470"/>
                    <a:pt x="86232" y="776320"/>
                    <a:pt x="44322" y="645828"/>
                  </a:cubicBezTo>
                  <a:cubicBezTo>
                    <a:pt x="4317" y="512478"/>
                    <a:pt x="-44260" y="-4730"/>
                    <a:pt x="76707" y="33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898041D-4C97-47BC-BAA2-2955249EB8D3}"/>
                </a:ext>
              </a:extLst>
            </p:cNvPr>
            <p:cNvSpPr/>
            <p:nvPr/>
          </p:nvSpPr>
          <p:spPr>
            <a:xfrm>
              <a:off x="6549242" y="2624137"/>
              <a:ext cx="209550" cy="762000"/>
            </a:xfrm>
            <a:custGeom>
              <a:avLst/>
              <a:gdLst>
                <a:gd name="connsiteX0" fmla="*/ 181122 w 209550"/>
                <a:gd name="connsiteY0" fmla="*/ 764858 h 762000"/>
                <a:gd name="connsiteX1" fmla="*/ 56345 w 209550"/>
                <a:gd name="connsiteY1" fmla="*/ 430530 h 762000"/>
                <a:gd name="connsiteX2" fmla="*/ 24912 w 209550"/>
                <a:gd name="connsiteY2" fmla="*/ 301942 h 762000"/>
                <a:gd name="connsiteX3" fmla="*/ 31580 w 209550"/>
                <a:gd name="connsiteY3" fmla="*/ 21908 h 762000"/>
                <a:gd name="connsiteX4" fmla="*/ 53487 w 209550"/>
                <a:gd name="connsiteY4" fmla="*/ 0 h 762000"/>
                <a:gd name="connsiteX5" fmla="*/ 132545 w 209550"/>
                <a:gd name="connsiteY5" fmla="*/ 174308 h 762000"/>
                <a:gd name="connsiteX6" fmla="*/ 123020 w 209550"/>
                <a:gd name="connsiteY6" fmla="*/ 227647 h 762000"/>
                <a:gd name="connsiteX7" fmla="*/ 117305 w 209550"/>
                <a:gd name="connsiteY7" fmla="*/ 258128 h 762000"/>
                <a:gd name="connsiteX8" fmla="*/ 123972 w 209550"/>
                <a:gd name="connsiteY8" fmla="*/ 302895 h 762000"/>
                <a:gd name="connsiteX9" fmla="*/ 144927 w 209550"/>
                <a:gd name="connsiteY9" fmla="*/ 432435 h 762000"/>
                <a:gd name="connsiteX10" fmla="*/ 178265 w 209550"/>
                <a:gd name="connsiteY10" fmla="*/ 551497 h 762000"/>
                <a:gd name="connsiteX11" fmla="*/ 181122 w 209550"/>
                <a:gd name="connsiteY11" fmla="*/ 76485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550" h="762000">
                  <a:moveTo>
                    <a:pt x="181122" y="764858"/>
                  </a:moveTo>
                  <a:cubicBezTo>
                    <a:pt x="161120" y="731520"/>
                    <a:pt x="55392" y="481013"/>
                    <a:pt x="56345" y="430530"/>
                  </a:cubicBezTo>
                  <a:cubicBezTo>
                    <a:pt x="57297" y="381000"/>
                    <a:pt x="58250" y="386715"/>
                    <a:pt x="24912" y="301942"/>
                  </a:cubicBezTo>
                  <a:cubicBezTo>
                    <a:pt x="-8425" y="217170"/>
                    <a:pt x="-10330" y="150495"/>
                    <a:pt x="31580" y="21908"/>
                  </a:cubicBezTo>
                  <a:cubicBezTo>
                    <a:pt x="31580" y="20955"/>
                    <a:pt x="53487" y="0"/>
                    <a:pt x="53487" y="0"/>
                  </a:cubicBezTo>
                  <a:cubicBezTo>
                    <a:pt x="100160" y="91440"/>
                    <a:pt x="94445" y="170497"/>
                    <a:pt x="132545" y="174308"/>
                  </a:cubicBezTo>
                  <a:cubicBezTo>
                    <a:pt x="170645" y="178117"/>
                    <a:pt x="185885" y="230505"/>
                    <a:pt x="123020" y="227647"/>
                  </a:cubicBezTo>
                  <a:cubicBezTo>
                    <a:pt x="61107" y="223838"/>
                    <a:pt x="83015" y="254317"/>
                    <a:pt x="117305" y="258128"/>
                  </a:cubicBezTo>
                  <a:cubicBezTo>
                    <a:pt x="151595" y="260985"/>
                    <a:pt x="158262" y="293370"/>
                    <a:pt x="123972" y="302895"/>
                  </a:cubicBezTo>
                  <a:cubicBezTo>
                    <a:pt x="88730" y="311467"/>
                    <a:pt x="82062" y="380047"/>
                    <a:pt x="144927" y="432435"/>
                  </a:cubicBezTo>
                  <a:cubicBezTo>
                    <a:pt x="206840" y="484822"/>
                    <a:pt x="238272" y="566738"/>
                    <a:pt x="178265" y="551497"/>
                  </a:cubicBezTo>
                  <a:cubicBezTo>
                    <a:pt x="134450" y="539115"/>
                    <a:pt x="182075" y="727710"/>
                    <a:pt x="181122" y="764858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D52E24-8442-4719-AE22-D4C605D8C055}"/>
                </a:ext>
              </a:extLst>
            </p:cNvPr>
            <p:cNvSpPr/>
            <p:nvPr/>
          </p:nvSpPr>
          <p:spPr>
            <a:xfrm>
              <a:off x="6016593" y="5327079"/>
              <a:ext cx="257175" cy="333375"/>
            </a:xfrm>
            <a:custGeom>
              <a:avLst/>
              <a:gdLst>
                <a:gd name="connsiteX0" fmla="*/ 48926 w 257175"/>
                <a:gd name="connsiteY0" fmla="*/ 73596 h 333375"/>
                <a:gd name="connsiteX1" fmla="*/ 29876 w 257175"/>
                <a:gd name="connsiteY1" fmla="*/ 159321 h 333375"/>
                <a:gd name="connsiteX2" fmla="*/ 349 w 257175"/>
                <a:gd name="connsiteY2" fmla="*/ 276478 h 333375"/>
                <a:gd name="connsiteX3" fmla="*/ 142271 w 257175"/>
                <a:gd name="connsiteY3" fmla="*/ 342201 h 333375"/>
                <a:gd name="connsiteX4" fmla="*/ 257524 w 257175"/>
                <a:gd name="connsiteY4" fmla="*/ 285051 h 333375"/>
                <a:gd name="connsiteX5" fmla="*/ 236569 w 257175"/>
                <a:gd name="connsiteY5" fmla="*/ 142176 h 333375"/>
                <a:gd name="connsiteX6" fmla="*/ 235616 w 257175"/>
                <a:gd name="connsiteY6" fmla="*/ 10731 h 333375"/>
                <a:gd name="connsiteX7" fmla="*/ 48926 w 257175"/>
                <a:gd name="connsiteY7" fmla="*/ 73596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333375">
                  <a:moveTo>
                    <a:pt x="48926" y="73596"/>
                  </a:moveTo>
                  <a:cubicBezTo>
                    <a:pt x="46069" y="88836"/>
                    <a:pt x="34638" y="134556"/>
                    <a:pt x="29876" y="159321"/>
                  </a:cubicBezTo>
                  <a:cubicBezTo>
                    <a:pt x="25113" y="184086"/>
                    <a:pt x="-3462" y="245998"/>
                    <a:pt x="349" y="276478"/>
                  </a:cubicBezTo>
                  <a:cubicBezTo>
                    <a:pt x="4159" y="306958"/>
                    <a:pt x="69881" y="343153"/>
                    <a:pt x="142271" y="342201"/>
                  </a:cubicBezTo>
                  <a:cubicBezTo>
                    <a:pt x="214661" y="340296"/>
                    <a:pt x="264191" y="321246"/>
                    <a:pt x="257524" y="285051"/>
                  </a:cubicBezTo>
                  <a:cubicBezTo>
                    <a:pt x="250856" y="249808"/>
                    <a:pt x="238474" y="195516"/>
                    <a:pt x="236569" y="142176"/>
                  </a:cubicBezTo>
                  <a:cubicBezTo>
                    <a:pt x="234663" y="88836"/>
                    <a:pt x="234663" y="38353"/>
                    <a:pt x="235616" y="10731"/>
                  </a:cubicBezTo>
                  <a:cubicBezTo>
                    <a:pt x="236569" y="-15939"/>
                    <a:pt x="67024" y="7873"/>
                    <a:pt x="48926" y="73596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59C93A0-0295-4C81-AE8D-2F2A7CF45D29}"/>
                </a:ext>
              </a:extLst>
            </p:cNvPr>
            <p:cNvSpPr/>
            <p:nvPr/>
          </p:nvSpPr>
          <p:spPr>
            <a:xfrm>
              <a:off x="6279426" y="5222450"/>
              <a:ext cx="533400" cy="342900"/>
            </a:xfrm>
            <a:custGeom>
              <a:avLst/>
              <a:gdLst>
                <a:gd name="connsiteX0" fmla="*/ 49936 w 533400"/>
                <a:gd name="connsiteY0" fmla="*/ 22967 h 342900"/>
                <a:gd name="connsiteX1" fmla="*/ 1358 w 533400"/>
                <a:gd name="connsiteY1" fmla="*/ 143935 h 342900"/>
                <a:gd name="connsiteX2" fmla="*/ 50888 w 533400"/>
                <a:gd name="connsiteY2" fmla="*/ 188702 h 342900"/>
                <a:gd name="connsiteX3" fmla="*/ 113753 w 533400"/>
                <a:gd name="connsiteY3" fmla="*/ 216325 h 342900"/>
                <a:gd name="connsiteX4" fmla="*/ 132803 w 533400"/>
                <a:gd name="connsiteY4" fmla="*/ 183940 h 342900"/>
                <a:gd name="connsiteX5" fmla="*/ 199478 w 533400"/>
                <a:gd name="connsiteY5" fmla="*/ 254425 h 342900"/>
                <a:gd name="connsiteX6" fmla="*/ 328066 w 533400"/>
                <a:gd name="connsiteY6" fmla="*/ 343007 h 342900"/>
                <a:gd name="connsiteX7" fmla="*/ 521423 w 533400"/>
                <a:gd name="connsiteY7" fmla="*/ 351580 h 342900"/>
                <a:gd name="connsiteX8" fmla="*/ 523328 w 533400"/>
                <a:gd name="connsiteY8" fmla="*/ 311575 h 342900"/>
                <a:gd name="connsiteX9" fmla="*/ 363308 w 533400"/>
                <a:gd name="connsiteY9" fmla="*/ 222992 h 342900"/>
                <a:gd name="connsiteX10" fmla="*/ 329018 w 533400"/>
                <a:gd name="connsiteY10" fmla="*/ 63925 h 342900"/>
                <a:gd name="connsiteX11" fmla="*/ 49936 w 533400"/>
                <a:gd name="connsiteY11" fmla="*/ 2296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342900">
                  <a:moveTo>
                    <a:pt x="49936" y="22967"/>
                  </a:moveTo>
                  <a:cubicBezTo>
                    <a:pt x="32791" y="46780"/>
                    <a:pt x="8026" y="123932"/>
                    <a:pt x="1358" y="143935"/>
                  </a:cubicBezTo>
                  <a:cubicBezTo>
                    <a:pt x="-5309" y="163937"/>
                    <a:pt x="12788" y="168700"/>
                    <a:pt x="50888" y="188702"/>
                  </a:cubicBezTo>
                  <a:cubicBezTo>
                    <a:pt x="88988" y="208705"/>
                    <a:pt x="113753" y="216325"/>
                    <a:pt x="113753" y="216325"/>
                  </a:cubicBezTo>
                  <a:lnTo>
                    <a:pt x="132803" y="183940"/>
                  </a:lnTo>
                  <a:cubicBezTo>
                    <a:pt x="132803" y="183940"/>
                    <a:pt x="176618" y="222992"/>
                    <a:pt x="199478" y="254425"/>
                  </a:cubicBezTo>
                  <a:cubicBezTo>
                    <a:pt x="222338" y="285857"/>
                    <a:pt x="263296" y="338245"/>
                    <a:pt x="328066" y="343007"/>
                  </a:cubicBezTo>
                  <a:cubicBezTo>
                    <a:pt x="393788" y="347770"/>
                    <a:pt x="502373" y="351580"/>
                    <a:pt x="521423" y="351580"/>
                  </a:cubicBezTo>
                  <a:cubicBezTo>
                    <a:pt x="540473" y="351580"/>
                    <a:pt x="548093" y="324910"/>
                    <a:pt x="523328" y="311575"/>
                  </a:cubicBezTo>
                  <a:cubicBezTo>
                    <a:pt x="498563" y="298240"/>
                    <a:pt x="375691" y="253472"/>
                    <a:pt x="363308" y="222992"/>
                  </a:cubicBezTo>
                  <a:cubicBezTo>
                    <a:pt x="351878" y="192512"/>
                    <a:pt x="328066" y="103930"/>
                    <a:pt x="329018" y="63925"/>
                  </a:cubicBezTo>
                  <a:cubicBezTo>
                    <a:pt x="331876" y="26777"/>
                    <a:pt x="141376" y="-33230"/>
                    <a:pt x="49936" y="22967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565CFDE-F2F3-4F58-810A-B4B245DDAC42}"/>
                </a:ext>
              </a:extLst>
            </p:cNvPr>
            <p:cNvSpPr/>
            <p:nvPr/>
          </p:nvSpPr>
          <p:spPr>
            <a:xfrm>
              <a:off x="5995575" y="1613864"/>
              <a:ext cx="285750" cy="466725"/>
            </a:xfrm>
            <a:custGeom>
              <a:avLst/>
              <a:gdLst>
                <a:gd name="connsiteX0" fmla="*/ 235680 w 285750"/>
                <a:gd name="connsiteY0" fmla="*/ 57773 h 466725"/>
                <a:gd name="connsiteX1" fmla="*/ 291877 w 285750"/>
                <a:gd name="connsiteY1" fmla="*/ 324473 h 466725"/>
                <a:gd name="connsiteX2" fmla="*/ 2317 w 285750"/>
                <a:gd name="connsiteY2" fmla="*/ 470205 h 466725"/>
                <a:gd name="connsiteX3" fmla="*/ 412 w 285750"/>
                <a:gd name="connsiteY3" fmla="*/ 196838 h 466725"/>
                <a:gd name="connsiteX4" fmla="*/ 235680 w 285750"/>
                <a:gd name="connsiteY4" fmla="*/ 57773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466725">
                  <a:moveTo>
                    <a:pt x="235680" y="57773"/>
                  </a:moveTo>
                  <a:cubicBezTo>
                    <a:pt x="238537" y="133973"/>
                    <a:pt x="260444" y="244463"/>
                    <a:pt x="291877" y="324473"/>
                  </a:cubicBezTo>
                  <a:cubicBezTo>
                    <a:pt x="323309" y="404483"/>
                    <a:pt x="2317" y="470205"/>
                    <a:pt x="2317" y="470205"/>
                  </a:cubicBezTo>
                  <a:cubicBezTo>
                    <a:pt x="2317" y="470205"/>
                    <a:pt x="10889" y="304470"/>
                    <a:pt x="412" y="196838"/>
                  </a:cubicBezTo>
                  <a:cubicBezTo>
                    <a:pt x="-10066" y="88253"/>
                    <a:pt x="182339" y="-93675"/>
                    <a:pt x="235680" y="57773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05080B7-7303-4700-8D3F-96D2238523BA}"/>
                </a:ext>
              </a:extLst>
            </p:cNvPr>
            <p:cNvSpPr/>
            <p:nvPr/>
          </p:nvSpPr>
          <p:spPr>
            <a:xfrm>
              <a:off x="5851742" y="1441475"/>
              <a:ext cx="390525" cy="485775"/>
            </a:xfrm>
            <a:custGeom>
              <a:avLst/>
              <a:gdLst>
                <a:gd name="connsiteX0" fmla="*/ 8990 w 390525"/>
                <a:gd name="connsiteY0" fmla="*/ 96812 h 485775"/>
                <a:gd name="connsiteX1" fmla="*/ 122338 w 390525"/>
                <a:gd name="connsiteY1" fmla="*/ 385420 h 485775"/>
                <a:gd name="connsiteX2" fmla="*/ 248068 w 390525"/>
                <a:gd name="connsiteY2" fmla="*/ 481622 h 485775"/>
                <a:gd name="connsiteX3" fmla="*/ 386180 w 390525"/>
                <a:gd name="connsiteY3" fmla="*/ 303505 h 485775"/>
                <a:gd name="connsiteX4" fmla="*/ 391895 w 390525"/>
                <a:gd name="connsiteY4" fmla="*/ 178727 h 485775"/>
                <a:gd name="connsiteX5" fmla="*/ 381418 w 390525"/>
                <a:gd name="connsiteY5" fmla="*/ 122530 h 485775"/>
                <a:gd name="connsiteX6" fmla="*/ 344270 w 390525"/>
                <a:gd name="connsiteY6" fmla="*/ 145390 h 485775"/>
                <a:gd name="connsiteX7" fmla="*/ 165200 w 390525"/>
                <a:gd name="connsiteY7" fmla="*/ 7277 h 485775"/>
                <a:gd name="connsiteX8" fmla="*/ 45185 w 390525"/>
                <a:gd name="connsiteY8" fmla="*/ 40615 h 485775"/>
                <a:gd name="connsiteX9" fmla="*/ 8990 w 390525"/>
                <a:gd name="connsiteY9" fmla="*/ 96812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485775">
                  <a:moveTo>
                    <a:pt x="8990" y="96812"/>
                  </a:moveTo>
                  <a:cubicBezTo>
                    <a:pt x="11848" y="190157"/>
                    <a:pt x="98525" y="330175"/>
                    <a:pt x="122338" y="385420"/>
                  </a:cubicBezTo>
                  <a:cubicBezTo>
                    <a:pt x="146150" y="440665"/>
                    <a:pt x="188060" y="510197"/>
                    <a:pt x="248068" y="481622"/>
                  </a:cubicBezTo>
                  <a:cubicBezTo>
                    <a:pt x="308075" y="452095"/>
                    <a:pt x="398563" y="383515"/>
                    <a:pt x="386180" y="303505"/>
                  </a:cubicBezTo>
                  <a:cubicBezTo>
                    <a:pt x="373798" y="223495"/>
                    <a:pt x="389990" y="235877"/>
                    <a:pt x="391895" y="178727"/>
                  </a:cubicBezTo>
                  <a:cubicBezTo>
                    <a:pt x="393800" y="122530"/>
                    <a:pt x="409993" y="90145"/>
                    <a:pt x="381418" y="122530"/>
                  </a:cubicBezTo>
                  <a:cubicBezTo>
                    <a:pt x="351890" y="153962"/>
                    <a:pt x="395705" y="293027"/>
                    <a:pt x="344270" y="145390"/>
                  </a:cubicBezTo>
                  <a:cubicBezTo>
                    <a:pt x="292835" y="-2248"/>
                    <a:pt x="213778" y="-11773"/>
                    <a:pt x="165200" y="7277"/>
                  </a:cubicBezTo>
                  <a:cubicBezTo>
                    <a:pt x="116623" y="26327"/>
                    <a:pt x="85190" y="46330"/>
                    <a:pt x="45185" y="40615"/>
                  </a:cubicBezTo>
                  <a:cubicBezTo>
                    <a:pt x="5180" y="33947"/>
                    <a:pt x="-11965" y="63475"/>
                    <a:pt x="8990" y="96812"/>
                  </a:cubicBezTo>
                  <a:close/>
                </a:path>
              </a:pathLst>
            </a:custGeom>
            <a:solidFill>
              <a:srgbClr val="D59F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CFEDA9B-8743-4D7C-914A-C4AB6CC5615E}"/>
                </a:ext>
              </a:extLst>
            </p:cNvPr>
            <p:cNvSpPr/>
            <p:nvPr/>
          </p:nvSpPr>
          <p:spPr>
            <a:xfrm>
              <a:off x="5839641" y="3028997"/>
              <a:ext cx="962025" cy="2381250"/>
            </a:xfrm>
            <a:custGeom>
              <a:avLst/>
              <a:gdLst>
                <a:gd name="connsiteX0" fmla="*/ 214449 w 962025"/>
                <a:gd name="connsiteY0" fmla="*/ 29480 h 2381250"/>
                <a:gd name="connsiteX1" fmla="*/ 603069 w 962025"/>
                <a:gd name="connsiteY1" fmla="*/ 3762 h 2381250"/>
                <a:gd name="connsiteX2" fmla="*/ 825001 w 962025"/>
                <a:gd name="connsiteY2" fmla="*/ 466677 h 2381250"/>
                <a:gd name="connsiteX3" fmla="*/ 919299 w 962025"/>
                <a:gd name="connsiteY3" fmla="*/ 968645 h 2381250"/>
                <a:gd name="connsiteX4" fmla="*/ 954541 w 962025"/>
                <a:gd name="connsiteY4" fmla="*/ 1341072 h 2381250"/>
                <a:gd name="connsiteX5" fmla="*/ 809761 w 962025"/>
                <a:gd name="connsiteY5" fmla="*/ 2184035 h 2381250"/>
                <a:gd name="connsiteX6" fmla="*/ 658314 w 962025"/>
                <a:gd name="connsiteY6" fmla="*/ 2274522 h 2381250"/>
                <a:gd name="connsiteX7" fmla="*/ 491626 w 962025"/>
                <a:gd name="connsiteY7" fmla="*/ 2189750 h 2381250"/>
                <a:gd name="connsiteX8" fmla="*/ 586876 w 962025"/>
                <a:gd name="connsiteY8" fmla="*/ 1890665 h 2381250"/>
                <a:gd name="connsiteX9" fmla="*/ 656409 w 962025"/>
                <a:gd name="connsiteY9" fmla="*/ 1410605 h 2381250"/>
                <a:gd name="connsiteX10" fmla="*/ 596401 w 962025"/>
                <a:gd name="connsiteY10" fmla="*/ 995315 h 2381250"/>
                <a:gd name="connsiteX11" fmla="*/ 459241 w 962025"/>
                <a:gd name="connsiteY11" fmla="*/ 672417 h 2381250"/>
                <a:gd name="connsiteX12" fmla="*/ 386851 w 962025"/>
                <a:gd name="connsiteY12" fmla="*/ 781002 h 2381250"/>
                <a:gd name="connsiteX13" fmla="*/ 363991 w 962025"/>
                <a:gd name="connsiteY13" fmla="*/ 1463945 h 2381250"/>
                <a:gd name="connsiteX14" fmla="*/ 386851 w 962025"/>
                <a:gd name="connsiteY14" fmla="*/ 1878282 h 2381250"/>
                <a:gd name="connsiteX15" fmla="*/ 438286 w 962025"/>
                <a:gd name="connsiteY15" fmla="*/ 2229755 h 2381250"/>
                <a:gd name="connsiteX16" fmla="*/ 401139 w 962025"/>
                <a:gd name="connsiteY16" fmla="*/ 2377392 h 2381250"/>
                <a:gd name="connsiteX17" fmla="*/ 220164 w 962025"/>
                <a:gd name="connsiteY17" fmla="*/ 2386917 h 2381250"/>
                <a:gd name="connsiteX18" fmla="*/ 113484 w 962025"/>
                <a:gd name="connsiteY18" fmla="*/ 2102120 h 2381250"/>
                <a:gd name="connsiteX19" fmla="*/ 81099 w 962025"/>
                <a:gd name="connsiteY19" fmla="*/ 1644920 h 2381250"/>
                <a:gd name="connsiteX20" fmla="*/ 55381 w 962025"/>
                <a:gd name="connsiteY20" fmla="*/ 997220 h 2381250"/>
                <a:gd name="connsiteX21" fmla="*/ 9661 w 962025"/>
                <a:gd name="connsiteY21" fmla="*/ 317135 h 2381250"/>
                <a:gd name="connsiteX22" fmla="*/ 214449 w 962025"/>
                <a:gd name="connsiteY22" fmla="*/ 2948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62025" h="2381250">
                  <a:moveTo>
                    <a:pt x="214449" y="29480"/>
                  </a:moveTo>
                  <a:cubicBezTo>
                    <a:pt x="281124" y="37099"/>
                    <a:pt x="518296" y="45672"/>
                    <a:pt x="603069" y="3762"/>
                  </a:cubicBezTo>
                  <a:cubicBezTo>
                    <a:pt x="687841" y="-38148"/>
                    <a:pt x="758326" y="279987"/>
                    <a:pt x="825001" y="466677"/>
                  </a:cubicBezTo>
                  <a:cubicBezTo>
                    <a:pt x="891676" y="653367"/>
                    <a:pt x="877389" y="808625"/>
                    <a:pt x="919299" y="968645"/>
                  </a:cubicBezTo>
                  <a:cubicBezTo>
                    <a:pt x="961209" y="1128665"/>
                    <a:pt x="982164" y="1162002"/>
                    <a:pt x="954541" y="1341072"/>
                  </a:cubicBezTo>
                  <a:cubicBezTo>
                    <a:pt x="926919" y="1520142"/>
                    <a:pt x="813571" y="2073545"/>
                    <a:pt x="809761" y="2184035"/>
                  </a:cubicBezTo>
                  <a:cubicBezTo>
                    <a:pt x="805951" y="2295477"/>
                    <a:pt x="810714" y="2305955"/>
                    <a:pt x="658314" y="2274522"/>
                  </a:cubicBezTo>
                  <a:cubicBezTo>
                    <a:pt x="505914" y="2243090"/>
                    <a:pt x="446859" y="2245947"/>
                    <a:pt x="491626" y="2189750"/>
                  </a:cubicBezTo>
                  <a:cubicBezTo>
                    <a:pt x="536394" y="2132600"/>
                    <a:pt x="559254" y="2069734"/>
                    <a:pt x="586876" y="1890665"/>
                  </a:cubicBezTo>
                  <a:cubicBezTo>
                    <a:pt x="614499" y="1711595"/>
                    <a:pt x="625929" y="1521095"/>
                    <a:pt x="656409" y="1410605"/>
                  </a:cubicBezTo>
                  <a:cubicBezTo>
                    <a:pt x="686889" y="1300115"/>
                    <a:pt x="654504" y="1166765"/>
                    <a:pt x="596401" y="995315"/>
                  </a:cubicBezTo>
                  <a:cubicBezTo>
                    <a:pt x="538299" y="823865"/>
                    <a:pt x="467814" y="709565"/>
                    <a:pt x="459241" y="672417"/>
                  </a:cubicBezTo>
                  <a:cubicBezTo>
                    <a:pt x="449716" y="635270"/>
                    <a:pt x="393519" y="733377"/>
                    <a:pt x="386851" y="781002"/>
                  </a:cubicBezTo>
                  <a:cubicBezTo>
                    <a:pt x="380184" y="828627"/>
                    <a:pt x="383041" y="1369647"/>
                    <a:pt x="363991" y="1463945"/>
                  </a:cubicBezTo>
                  <a:cubicBezTo>
                    <a:pt x="344941" y="1559195"/>
                    <a:pt x="395424" y="1778270"/>
                    <a:pt x="386851" y="1878282"/>
                  </a:cubicBezTo>
                  <a:cubicBezTo>
                    <a:pt x="378279" y="1978295"/>
                    <a:pt x="441144" y="2161175"/>
                    <a:pt x="438286" y="2229755"/>
                  </a:cubicBezTo>
                  <a:cubicBezTo>
                    <a:pt x="436381" y="2298335"/>
                    <a:pt x="448764" y="2378345"/>
                    <a:pt x="401139" y="2377392"/>
                  </a:cubicBezTo>
                  <a:cubicBezTo>
                    <a:pt x="353514" y="2375487"/>
                    <a:pt x="252549" y="2387870"/>
                    <a:pt x="220164" y="2386917"/>
                  </a:cubicBezTo>
                  <a:cubicBezTo>
                    <a:pt x="188731" y="2385965"/>
                    <a:pt x="141106" y="2209752"/>
                    <a:pt x="113484" y="2102120"/>
                  </a:cubicBezTo>
                  <a:cubicBezTo>
                    <a:pt x="84909" y="1995440"/>
                    <a:pt x="101101" y="1852565"/>
                    <a:pt x="81099" y="1644920"/>
                  </a:cubicBezTo>
                  <a:cubicBezTo>
                    <a:pt x="62049" y="1437275"/>
                    <a:pt x="84909" y="1204865"/>
                    <a:pt x="55381" y="997220"/>
                  </a:cubicBezTo>
                  <a:cubicBezTo>
                    <a:pt x="24901" y="789575"/>
                    <a:pt x="-19866" y="560022"/>
                    <a:pt x="9661" y="317135"/>
                  </a:cubicBezTo>
                  <a:cubicBezTo>
                    <a:pt x="38236" y="74247"/>
                    <a:pt x="30616" y="-16240"/>
                    <a:pt x="214449" y="29480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DDE9E78-CDAF-4A93-A6C2-A6BFD911F282}"/>
                </a:ext>
              </a:extLst>
            </p:cNvPr>
            <p:cNvSpPr/>
            <p:nvPr/>
          </p:nvSpPr>
          <p:spPr>
            <a:xfrm>
              <a:off x="5926062" y="1881187"/>
              <a:ext cx="619125" cy="1266825"/>
            </a:xfrm>
            <a:custGeom>
              <a:avLst/>
              <a:gdLst>
                <a:gd name="connsiteX0" fmla="*/ 48970 w 619125"/>
                <a:gd name="connsiteY0" fmla="*/ 53340 h 1266825"/>
                <a:gd name="connsiteX1" fmla="*/ 203275 w 619125"/>
                <a:gd name="connsiteY1" fmla="*/ 106680 h 1266825"/>
                <a:gd name="connsiteX2" fmla="*/ 289952 w 619125"/>
                <a:gd name="connsiteY2" fmla="*/ 104775 h 1266825"/>
                <a:gd name="connsiteX3" fmla="*/ 362342 w 619125"/>
                <a:gd name="connsiteY3" fmla="*/ 0 h 1266825"/>
                <a:gd name="connsiteX4" fmla="*/ 531887 w 619125"/>
                <a:gd name="connsiteY4" fmla="*/ 128588 h 1266825"/>
                <a:gd name="connsiteX5" fmla="*/ 623327 w 619125"/>
                <a:gd name="connsiteY5" fmla="*/ 1192530 h 1266825"/>
                <a:gd name="connsiteX6" fmla="*/ 93737 w 619125"/>
                <a:gd name="connsiteY6" fmla="*/ 1274445 h 1266825"/>
                <a:gd name="connsiteX7" fmla="*/ 48970 w 619125"/>
                <a:gd name="connsiteY7" fmla="*/ 5334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1266825">
                  <a:moveTo>
                    <a:pt x="48970" y="53340"/>
                  </a:moveTo>
                  <a:lnTo>
                    <a:pt x="203275" y="106680"/>
                  </a:lnTo>
                  <a:lnTo>
                    <a:pt x="289952" y="104775"/>
                  </a:lnTo>
                  <a:lnTo>
                    <a:pt x="362342" y="0"/>
                  </a:lnTo>
                  <a:lnTo>
                    <a:pt x="531887" y="128588"/>
                  </a:lnTo>
                  <a:lnTo>
                    <a:pt x="623327" y="1192530"/>
                  </a:lnTo>
                  <a:lnTo>
                    <a:pt x="93737" y="1274445"/>
                  </a:lnTo>
                  <a:cubicBezTo>
                    <a:pt x="94690" y="1274445"/>
                    <a:pt x="-83428" y="337185"/>
                    <a:pt x="48970" y="533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C56F4DA-8C16-49D3-B2C2-096B055C0AA0}"/>
                </a:ext>
              </a:extLst>
            </p:cNvPr>
            <p:cNvSpPr/>
            <p:nvPr/>
          </p:nvSpPr>
          <p:spPr>
            <a:xfrm>
              <a:off x="5970269" y="1884997"/>
              <a:ext cx="190500" cy="228600"/>
            </a:xfrm>
            <a:custGeom>
              <a:avLst/>
              <a:gdLst>
                <a:gd name="connsiteX0" fmla="*/ 27623 w 190500"/>
                <a:gd name="connsiteY0" fmla="*/ 0 h 228600"/>
                <a:gd name="connsiteX1" fmla="*/ 0 w 190500"/>
                <a:gd name="connsiteY1" fmla="*/ 54292 h 228600"/>
                <a:gd name="connsiteX2" fmla="*/ 71438 w 190500"/>
                <a:gd name="connsiteY2" fmla="*/ 233363 h 228600"/>
                <a:gd name="connsiteX3" fmla="*/ 195263 w 190500"/>
                <a:gd name="connsiteY3" fmla="*/ 80963 h 228600"/>
                <a:gd name="connsiteX4" fmla="*/ 27623 w 190500"/>
                <a:gd name="connsiteY4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228600">
                  <a:moveTo>
                    <a:pt x="27623" y="0"/>
                  </a:moveTo>
                  <a:lnTo>
                    <a:pt x="0" y="54292"/>
                  </a:lnTo>
                  <a:lnTo>
                    <a:pt x="71438" y="233363"/>
                  </a:lnTo>
                  <a:lnTo>
                    <a:pt x="195263" y="80963"/>
                  </a:lnTo>
                  <a:cubicBezTo>
                    <a:pt x="195263" y="80963"/>
                    <a:pt x="78105" y="63817"/>
                    <a:pt x="27623" y="0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EB82D51-138D-427C-94A0-90F15095D645}"/>
                </a:ext>
              </a:extLst>
            </p:cNvPr>
            <p:cNvSpPr/>
            <p:nvPr/>
          </p:nvSpPr>
          <p:spPr>
            <a:xfrm>
              <a:off x="6172200" y="1821179"/>
              <a:ext cx="171450" cy="285750"/>
            </a:xfrm>
            <a:custGeom>
              <a:avLst/>
              <a:gdLst>
                <a:gd name="connsiteX0" fmla="*/ 0 w 171450"/>
                <a:gd name="connsiteY0" fmla="*/ 140018 h 285750"/>
                <a:gd name="connsiteX1" fmla="*/ 171450 w 171450"/>
                <a:gd name="connsiteY1" fmla="*/ 292418 h 285750"/>
                <a:gd name="connsiteX2" fmla="*/ 117157 w 171450"/>
                <a:gd name="connsiteY2" fmla="*/ 50483 h 285750"/>
                <a:gd name="connsiteX3" fmla="*/ 87630 w 171450"/>
                <a:gd name="connsiteY3" fmla="*/ 0 h 285750"/>
                <a:gd name="connsiteX4" fmla="*/ 0 w 171450"/>
                <a:gd name="connsiteY4" fmla="*/ 140018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85750">
                  <a:moveTo>
                    <a:pt x="0" y="140018"/>
                  </a:moveTo>
                  <a:lnTo>
                    <a:pt x="171450" y="292418"/>
                  </a:lnTo>
                  <a:lnTo>
                    <a:pt x="117157" y="50483"/>
                  </a:lnTo>
                  <a:lnTo>
                    <a:pt x="87630" y="0"/>
                  </a:lnTo>
                  <a:cubicBezTo>
                    <a:pt x="87630" y="0"/>
                    <a:pt x="89535" y="103823"/>
                    <a:pt x="0" y="140018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8BD6C09-5E8C-4533-995E-FD1D50E1673A}"/>
                </a:ext>
              </a:extLst>
            </p:cNvPr>
            <p:cNvSpPr/>
            <p:nvPr/>
          </p:nvSpPr>
          <p:spPr>
            <a:xfrm>
              <a:off x="5854065" y="3024215"/>
              <a:ext cx="666750" cy="104775"/>
            </a:xfrm>
            <a:custGeom>
              <a:avLst/>
              <a:gdLst>
                <a:gd name="connsiteX0" fmla="*/ 203835 w 666750"/>
                <a:gd name="connsiteY0" fmla="*/ 23785 h 104775"/>
                <a:gd name="connsiteX1" fmla="*/ 589597 w 666750"/>
                <a:gd name="connsiteY1" fmla="*/ 8545 h 104775"/>
                <a:gd name="connsiteX2" fmla="*/ 668655 w 666750"/>
                <a:gd name="connsiteY2" fmla="*/ 65695 h 104775"/>
                <a:gd name="connsiteX3" fmla="*/ 0 w 666750"/>
                <a:gd name="connsiteY3" fmla="*/ 77125 h 104775"/>
                <a:gd name="connsiteX4" fmla="*/ 203835 w 666750"/>
                <a:gd name="connsiteY4" fmla="*/ 237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104775">
                  <a:moveTo>
                    <a:pt x="203835" y="23785"/>
                  </a:moveTo>
                  <a:cubicBezTo>
                    <a:pt x="270510" y="31405"/>
                    <a:pt x="533400" y="36167"/>
                    <a:pt x="589597" y="8545"/>
                  </a:cubicBezTo>
                  <a:cubicBezTo>
                    <a:pt x="644842" y="-19078"/>
                    <a:pt x="644842" y="25690"/>
                    <a:pt x="668655" y="65695"/>
                  </a:cubicBezTo>
                  <a:cubicBezTo>
                    <a:pt x="494347" y="137132"/>
                    <a:pt x="123825" y="119035"/>
                    <a:pt x="0" y="77125"/>
                  </a:cubicBezTo>
                  <a:cubicBezTo>
                    <a:pt x="25717" y="34262"/>
                    <a:pt x="114300" y="1877"/>
                    <a:pt x="203835" y="23785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24EA75C-3380-4146-8514-EC16ECB84E76}"/>
                </a:ext>
              </a:extLst>
            </p:cNvPr>
            <p:cNvSpPr/>
            <p:nvPr/>
          </p:nvSpPr>
          <p:spPr>
            <a:xfrm>
              <a:off x="5834931" y="1261026"/>
              <a:ext cx="428625" cy="438150"/>
            </a:xfrm>
            <a:custGeom>
              <a:avLst/>
              <a:gdLst>
                <a:gd name="connsiteX0" fmla="*/ 29611 w 428625"/>
                <a:gd name="connsiteY0" fmla="*/ 333459 h 438150"/>
                <a:gd name="connsiteX1" fmla="*/ 40088 w 428625"/>
                <a:gd name="connsiteY1" fmla="*/ 100096 h 438150"/>
                <a:gd name="connsiteX2" fmla="*/ 199156 w 428625"/>
                <a:gd name="connsiteY2" fmla="*/ 84 h 438150"/>
                <a:gd name="connsiteX3" fmla="*/ 379178 w 428625"/>
                <a:gd name="connsiteY3" fmla="*/ 93429 h 438150"/>
                <a:gd name="connsiteX4" fmla="*/ 414421 w 428625"/>
                <a:gd name="connsiteY4" fmla="*/ 390609 h 438150"/>
                <a:gd name="connsiteX5" fmla="*/ 29611 w 428625"/>
                <a:gd name="connsiteY5" fmla="*/ 33345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438150">
                  <a:moveTo>
                    <a:pt x="29611" y="333459"/>
                  </a:moveTo>
                  <a:cubicBezTo>
                    <a:pt x="1036" y="262022"/>
                    <a:pt x="-23729" y="167724"/>
                    <a:pt x="40088" y="100096"/>
                  </a:cubicBezTo>
                  <a:cubicBezTo>
                    <a:pt x="104858" y="30564"/>
                    <a:pt x="142006" y="1036"/>
                    <a:pt x="199156" y="84"/>
                  </a:cubicBezTo>
                  <a:cubicBezTo>
                    <a:pt x="255353" y="-869"/>
                    <a:pt x="337268" y="4846"/>
                    <a:pt x="379178" y="93429"/>
                  </a:cubicBezTo>
                  <a:cubicBezTo>
                    <a:pt x="421088" y="182011"/>
                    <a:pt x="447758" y="318219"/>
                    <a:pt x="414421" y="390609"/>
                  </a:cubicBezTo>
                  <a:cubicBezTo>
                    <a:pt x="381083" y="462999"/>
                    <a:pt x="132481" y="465856"/>
                    <a:pt x="29611" y="333459"/>
                  </a:cubicBezTo>
                  <a:close/>
                </a:path>
              </a:pathLst>
            </a:custGeom>
            <a:solidFill>
              <a:srgbClr val="AA7A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E15B087-33A7-43E6-B2F4-684961B56778}"/>
                </a:ext>
              </a:extLst>
            </p:cNvPr>
            <p:cNvSpPr/>
            <p:nvPr/>
          </p:nvSpPr>
          <p:spPr>
            <a:xfrm>
              <a:off x="5851718" y="1432184"/>
              <a:ext cx="438150" cy="485775"/>
            </a:xfrm>
            <a:custGeom>
              <a:avLst/>
              <a:gdLst>
                <a:gd name="connsiteX0" fmla="*/ 9014 w 438150"/>
                <a:gd name="connsiteY0" fmla="*/ 105151 h 485775"/>
                <a:gd name="connsiteX1" fmla="*/ 101407 w 438150"/>
                <a:gd name="connsiteY1" fmla="*/ 373756 h 485775"/>
                <a:gd name="connsiteX2" fmla="*/ 241424 w 438150"/>
                <a:gd name="connsiteY2" fmla="*/ 480436 h 485775"/>
                <a:gd name="connsiteX3" fmla="*/ 368107 w 438150"/>
                <a:gd name="connsiteY3" fmla="*/ 315653 h 485775"/>
                <a:gd name="connsiteX4" fmla="*/ 440497 w 438150"/>
                <a:gd name="connsiteY4" fmla="*/ 182303 h 485775"/>
                <a:gd name="connsiteX5" fmla="*/ 380489 w 438150"/>
                <a:gd name="connsiteY5" fmla="*/ 115628 h 485775"/>
                <a:gd name="connsiteX6" fmla="*/ 343342 w 438150"/>
                <a:gd name="connsiteY6" fmla="*/ 139441 h 485775"/>
                <a:gd name="connsiteX7" fmla="*/ 164272 w 438150"/>
                <a:gd name="connsiteY7" fmla="*/ 8948 h 485775"/>
                <a:gd name="connsiteX8" fmla="*/ 44257 w 438150"/>
                <a:gd name="connsiteY8" fmla="*/ 47048 h 485775"/>
                <a:gd name="connsiteX9" fmla="*/ 9014 w 438150"/>
                <a:gd name="connsiteY9" fmla="*/ 10515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150" h="485775">
                  <a:moveTo>
                    <a:pt x="9014" y="105151"/>
                  </a:moveTo>
                  <a:cubicBezTo>
                    <a:pt x="11872" y="198496"/>
                    <a:pt x="77594" y="319464"/>
                    <a:pt x="101407" y="373756"/>
                  </a:cubicBezTo>
                  <a:cubicBezTo>
                    <a:pt x="125219" y="428049"/>
                    <a:pt x="181417" y="511868"/>
                    <a:pt x="241424" y="480436"/>
                  </a:cubicBezTo>
                  <a:cubicBezTo>
                    <a:pt x="301432" y="449003"/>
                    <a:pt x="354772" y="385186"/>
                    <a:pt x="368107" y="315653"/>
                  </a:cubicBezTo>
                  <a:cubicBezTo>
                    <a:pt x="381442" y="245168"/>
                    <a:pt x="438592" y="239453"/>
                    <a:pt x="440497" y="182303"/>
                  </a:cubicBezTo>
                  <a:cubicBezTo>
                    <a:pt x="442402" y="126106"/>
                    <a:pt x="410017" y="82291"/>
                    <a:pt x="380489" y="115628"/>
                  </a:cubicBezTo>
                  <a:cubicBezTo>
                    <a:pt x="350962" y="148966"/>
                    <a:pt x="394777" y="285173"/>
                    <a:pt x="343342" y="139441"/>
                  </a:cubicBezTo>
                  <a:cubicBezTo>
                    <a:pt x="291907" y="-6292"/>
                    <a:pt x="212849" y="-12007"/>
                    <a:pt x="164272" y="8948"/>
                  </a:cubicBezTo>
                  <a:cubicBezTo>
                    <a:pt x="115694" y="29903"/>
                    <a:pt x="84262" y="51811"/>
                    <a:pt x="44257" y="47048"/>
                  </a:cubicBezTo>
                  <a:cubicBezTo>
                    <a:pt x="5204" y="43238"/>
                    <a:pt x="-11941" y="73718"/>
                    <a:pt x="9014" y="105151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9F806C7-91E0-42FF-B362-6125D5CA6A13}"/>
                </a:ext>
              </a:extLst>
            </p:cNvPr>
            <p:cNvSpPr/>
            <p:nvPr/>
          </p:nvSpPr>
          <p:spPr>
            <a:xfrm>
              <a:off x="6121262" y="1962150"/>
              <a:ext cx="228600" cy="1143000"/>
            </a:xfrm>
            <a:custGeom>
              <a:avLst/>
              <a:gdLst>
                <a:gd name="connsiteX0" fmla="*/ 1407 w 228600"/>
                <a:gd name="connsiteY0" fmla="*/ 39052 h 1143000"/>
                <a:gd name="connsiteX1" fmla="*/ 32840 w 228600"/>
                <a:gd name="connsiteY1" fmla="*/ 57150 h 1143000"/>
                <a:gd name="connsiteX2" fmla="*/ 29982 w 228600"/>
                <a:gd name="connsiteY2" fmla="*/ 105727 h 1143000"/>
                <a:gd name="connsiteX3" fmla="*/ 31887 w 228600"/>
                <a:gd name="connsiteY3" fmla="*/ 576263 h 1143000"/>
                <a:gd name="connsiteX4" fmla="*/ 66177 w 228600"/>
                <a:gd name="connsiteY4" fmla="*/ 1096328 h 1143000"/>
                <a:gd name="connsiteX5" fmla="*/ 157617 w 228600"/>
                <a:gd name="connsiteY5" fmla="*/ 1144905 h 1143000"/>
                <a:gd name="connsiteX6" fmla="*/ 231912 w 228600"/>
                <a:gd name="connsiteY6" fmla="*/ 1056323 h 1143000"/>
                <a:gd name="connsiteX7" fmla="*/ 184287 w 228600"/>
                <a:gd name="connsiteY7" fmla="*/ 573405 h 1143000"/>
                <a:gd name="connsiteX8" fmla="*/ 81417 w 228600"/>
                <a:gd name="connsiteY8" fmla="*/ 98108 h 1143000"/>
                <a:gd name="connsiteX9" fmla="*/ 72845 w 228600"/>
                <a:gd name="connsiteY9" fmla="*/ 55245 h 1143000"/>
                <a:gd name="connsiteX10" fmla="*/ 97610 w 228600"/>
                <a:gd name="connsiteY10" fmla="*/ 25717 h 1143000"/>
                <a:gd name="connsiteX11" fmla="*/ 50937 w 228600"/>
                <a:gd name="connsiteY11" fmla="*/ 0 h 1143000"/>
                <a:gd name="connsiteX12" fmla="*/ 43317 w 228600"/>
                <a:gd name="connsiteY12" fmla="*/ 1905 h 1143000"/>
                <a:gd name="connsiteX13" fmla="*/ 1407 w 228600"/>
                <a:gd name="connsiteY13" fmla="*/ 39052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1143000">
                  <a:moveTo>
                    <a:pt x="1407" y="39052"/>
                  </a:moveTo>
                  <a:lnTo>
                    <a:pt x="32840" y="57150"/>
                  </a:lnTo>
                  <a:cubicBezTo>
                    <a:pt x="23315" y="68580"/>
                    <a:pt x="24267" y="98108"/>
                    <a:pt x="29982" y="105727"/>
                  </a:cubicBezTo>
                  <a:cubicBezTo>
                    <a:pt x="29982" y="105727"/>
                    <a:pt x="8075" y="340995"/>
                    <a:pt x="31887" y="576263"/>
                  </a:cubicBezTo>
                  <a:cubicBezTo>
                    <a:pt x="55700" y="811530"/>
                    <a:pt x="37602" y="1084898"/>
                    <a:pt x="66177" y="1096328"/>
                  </a:cubicBezTo>
                  <a:cubicBezTo>
                    <a:pt x="94752" y="1107758"/>
                    <a:pt x="157617" y="1144905"/>
                    <a:pt x="157617" y="1144905"/>
                  </a:cubicBezTo>
                  <a:lnTo>
                    <a:pt x="231912" y="1056323"/>
                  </a:lnTo>
                  <a:cubicBezTo>
                    <a:pt x="231912" y="1056323"/>
                    <a:pt x="197622" y="684847"/>
                    <a:pt x="184287" y="573405"/>
                  </a:cubicBezTo>
                  <a:cubicBezTo>
                    <a:pt x="170952" y="461963"/>
                    <a:pt x="111897" y="125730"/>
                    <a:pt x="81417" y="98108"/>
                  </a:cubicBezTo>
                  <a:cubicBezTo>
                    <a:pt x="89990" y="74295"/>
                    <a:pt x="82370" y="60008"/>
                    <a:pt x="72845" y="55245"/>
                  </a:cubicBezTo>
                  <a:cubicBezTo>
                    <a:pt x="89990" y="36195"/>
                    <a:pt x="97610" y="25717"/>
                    <a:pt x="97610" y="25717"/>
                  </a:cubicBezTo>
                  <a:lnTo>
                    <a:pt x="50937" y="0"/>
                  </a:lnTo>
                  <a:lnTo>
                    <a:pt x="43317" y="1905"/>
                  </a:lnTo>
                  <a:cubicBezTo>
                    <a:pt x="42365" y="952"/>
                    <a:pt x="-9070" y="23813"/>
                    <a:pt x="1407" y="39052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AB39EC1-C4B9-4277-922F-3BC7A9C56DA3}"/>
                </a:ext>
              </a:extLst>
            </p:cNvPr>
            <p:cNvSpPr/>
            <p:nvPr/>
          </p:nvSpPr>
          <p:spPr>
            <a:xfrm>
              <a:off x="5970269" y="1884997"/>
              <a:ext cx="190500" cy="200025"/>
            </a:xfrm>
            <a:custGeom>
              <a:avLst/>
              <a:gdLst>
                <a:gd name="connsiteX0" fmla="*/ 27623 w 190500"/>
                <a:gd name="connsiteY0" fmla="*/ 0 h 200025"/>
                <a:gd name="connsiteX1" fmla="*/ 0 w 190500"/>
                <a:gd name="connsiteY1" fmla="*/ 54292 h 200025"/>
                <a:gd name="connsiteX2" fmla="*/ 68580 w 190500"/>
                <a:gd name="connsiteY2" fmla="*/ 200025 h 200025"/>
                <a:gd name="connsiteX3" fmla="*/ 195263 w 190500"/>
                <a:gd name="connsiteY3" fmla="*/ 81915 h 200025"/>
                <a:gd name="connsiteX4" fmla="*/ 27623 w 190500"/>
                <a:gd name="connsiteY4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200025">
                  <a:moveTo>
                    <a:pt x="27623" y="0"/>
                  </a:moveTo>
                  <a:lnTo>
                    <a:pt x="0" y="54292"/>
                  </a:lnTo>
                  <a:lnTo>
                    <a:pt x="68580" y="200025"/>
                  </a:lnTo>
                  <a:lnTo>
                    <a:pt x="195263" y="81915"/>
                  </a:lnTo>
                  <a:cubicBezTo>
                    <a:pt x="195263" y="80963"/>
                    <a:pt x="78105" y="63817"/>
                    <a:pt x="27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054E73F-30CB-4E87-967A-D3428FF2E43A}"/>
                </a:ext>
              </a:extLst>
            </p:cNvPr>
            <p:cNvSpPr/>
            <p:nvPr/>
          </p:nvSpPr>
          <p:spPr>
            <a:xfrm>
              <a:off x="6172200" y="1821179"/>
              <a:ext cx="142875" cy="247650"/>
            </a:xfrm>
            <a:custGeom>
              <a:avLst/>
              <a:gdLst>
                <a:gd name="connsiteX0" fmla="*/ 0 w 142875"/>
                <a:gd name="connsiteY0" fmla="*/ 140018 h 247650"/>
                <a:gd name="connsiteX1" fmla="*/ 148590 w 142875"/>
                <a:gd name="connsiteY1" fmla="*/ 255270 h 247650"/>
                <a:gd name="connsiteX2" fmla="*/ 117157 w 142875"/>
                <a:gd name="connsiteY2" fmla="*/ 50483 h 247650"/>
                <a:gd name="connsiteX3" fmla="*/ 87630 w 142875"/>
                <a:gd name="connsiteY3" fmla="*/ 0 h 247650"/>
                <a:gd name="connsiteX4" fmla="*/ 0 w 142875"/>
                <a:gd name="connsiteY4" fmla="*/ 14001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247650">
                  <a:moveTo>
                    <a:pt x="0" y="140018"/>
                  </a:moveTo>
                  <a:lnTo>
                    <a:pt x="148590" y="255270"/>
                  </a:lnTo>
                  <a:lnTo>
                    <a:pt x="117157" y="50483"/>
                  </a:lnTo>
                  <a:lnTo>
                    <a:pt x="87630" y="0"/>
                  </a:lnTo>
                  <a:cubicBezTo>
                    <a:pt x="87630" y="0"/>
                    <a:pt x="89535" y="103823"/>
                    <a:pt x="0" y="1400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EC3E41F-5C7A-448D-9861-3AECF08918C9}"/>
                </a:ext>
              </a:extLst>
            </p:cNvPr>
            <p:cNvSpPr/>
            <p:nvPr/>
          </p:nvSpPr>
          <p:spPr>
            <a:xfrm>
              <a:off x="5839777" y="3524562"/>
              <a:ext cx="361950" cy="1704975"/>
            </a:xfrm>
            <a:custGeom>
              <a:avLst/>
              <a:gdLst>
                <a:gd name="connsiteX0" fmla="*/ 115253 w 361950"/>
                <a:gd name="connsiteY0" fmla="*/ 1617032 h 1704975"/>
                <a:gd name="connsiteX1" fmla="*/ 112395 w 361950"/>
                <a:gd name="connsiteY1" fmla="*/ 1606555 h 1704975"/>
                <a:gd name="connsiteX2" fmla="*/ 80010 w 361950"/>
                <a:gd name="connsiteY2" fmla="*/ 1149355 h 1704975"/>
                <a:gd name="connsiteX3" fmla="*/ 54292 w 361950"/>
                <a:gd name="connsiteY3" fmla="*/ 501655 h 1704975"/>
                <a:gd name="connsiteX4" fmla="*/ 0 w 361950"/>
                <a:gd name="connsiteY4" fmla="*/ 38740 h 1704975"/>
                <a:gd name="connsiteX5" fmla="*/ 120967 w 361950"/>
                <a:gd name="connsiteY5" fmla="*/ 32072 h 1704975"/>
                <a:gd name="connsiteX6" fmla="*/ 219075 w 361950"/>
                <a:gd name="connsiteY6" fmla="*/ 173994 h 1704975"/>
                <a:gd name="connsiteX7" fmla="*/ 280035 w 361950"/>
                <a:gd name="connsiteY7" fmla="*/ 273055 h 1704975"/>
                <a:gd name="connsiteX8" fmla="*/ 197167 w 361950"/>
                <a:gd name="connsiteY8" fmla="*/ 241622 h 1704975"/>
                <a:gd name="connsiteX9" fmla="*/ 206692 w 361950"/>
                <a:gd name="connsiteY9" fmla="*/ 538802 h 1704975"/>
                <a:gd name="connsiteX10" fmla="*/ 250507 w 361950"/>
                <a:gd name="connsiteY10" fmla="*/ 682630 h 1704975"/>
                <a:gd name="connsiteX11" fmla="*/ 174307 w 361950"/>
                <a:gd name="connsiteY11" fmla="*/ 657865 h 1704975"/>
                <a:gd name="connsiteX12" fmla="*/ 131445 w 361950"/>
                <a:gd name="connsiteY12" fmla="*/ 675962 h 1704975"/>
                <a:gd name="connsiteX13" fmla="*/ 220028 w 361950"/>
                <a:gd name="connsiteY13" fmla="*/ 824552 h 1704975"/>
                <a:gd name="connsiteX14" fmla="*/ 220980 w 361950"/>
                <a:gd name="connsiteY14" fmla="*/ 1266512 h 1704975"/>
                <a:gd name="connsiteX15" fmla="*/ 172403 w 361950"/>
                <a:gd name="connsiteY15" fmla="*/ 1374144 h 1704975"/>
                <a:gd name="connsiteX16" fmla="*/ 108585 w 361950"/>
                <a:gd name="connsiteY16" fmla="*/ 1446535 h 1704975"/>
                <a:gd name="connsiteX17" fmla="*/ 313372 w 361950"/>
                <a:gd name="connsiteY17" fmla="*/ 1601792 h 1704975"/>
                <a:gd name="connsiteX18" fmla="*/ 336232 w 361950"/>
                <a:gd name="connsiteY18" fmla="*/ 1679897 h 1704975"/>
                <a:gd name="connsiteX19" fmla="*/ 248603 w 361950"/>
                <a:gd name="connsiteY19" fmla="*/ 1686565 h 1704975"/>
                <a:gd name="connsiteX20" fmla="*/ 115253 w 361950"/>
                <a:gd name="connsiteY20" fmla="*/ 1617032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1704975">
                  <a:moveTo>
                    <a:pt x="115253" y="1617032"/>
                  </a:moveTo>
                  <a:lnTo>
                    <a:pt x="112395" y="1606555"/>
                  </a:lnTo>
                  <a:cubicBezTo>
                    <a:pt x="83820" y="1499875"/>
                    <a:pt x="100013" y="1357000"/>
                    <a:pt x="80010" y="1149355"/>
                  </a:cubicBezTo>
                  <a:cubicBezTo>
                    <a:pt x="60960" y="941709"/>
                    <a:pt x="83820" y="709300"/>
                    <a:pt x="54292" y="501655"/>
                  </a:cubicBezTo>
                  <a:cubicBezTo>
                    <a:pt x="33338" y="356875"/>
                    <a:pt x="4763" y="201617"/>
                    <a:pt x="0" y="38740"/>
                  </a:cubicBezTo>
                  <a:cubicBezTo>
                    <a:pt x="62865" y="-11743"/>
                    <a:pt x="114300" y="-11743"/>
                    <a:pt x="120967" y="32072"/>
                  </a:cubicBezTo>
                  <a:cubicBezTo>
                    <a:pt x="131445" y="100652"/>
                    <a:pt x="176213" y="120655"/>
                    <a:pt x="219075" y="173994"/>
                  </a:cubicBezTo>
                  <a:cubicBezTo>
                    <a:pt x="262890" y="227334"/>
                    <a:pt x="311467" y="309250"/>
                    <a:pt x="280035" y="273055"/>
                  </a:cubicBezTo>
                  <a:cubicBezTo>
                    <a:pt x="248603" y="236859"/>
                    <a:pt x="196215" y="167327"/>
                    <a:pt x="197167" y="241622"/>
                  </a:cubicBezTo>
                  <a:cubicBezTo>
                    <a:pt x="198120" y="315917"/>
                    <a:pt x="199072" y="467365"/>
                    <a:pt x="206692" y="538802"/>
                  </a:cubicBezTo>
                  <a:cubicBezTo>
                    <a:pt x="214313" y="610240"/>
                    <a:pt x="187642" y="612144"/>
                    <a:pt x="250507" y="682630"/>
                  </a:cubicBezTo>
                  <a:cubicBezTo>
                    <a:pt x="312420" y="752162"/>
                    <a:pt x="226695" y="711205"/>
                    <a:pt x="174307" y="657865"/>
                  </a:cubicBezTo>
                  <a:cubicBezTo>
                    <a:pt x="120967" y="604525"/>
                    <a:pt x="111442" y="614050"/>
                    <a:pt x="131445" y="675962"/>
                  </a:cubicBezTo>
                  <a:cubicBezTo>
                    <a:pt x="152400" y="737875"/>
                    <a:pt x="215265" y="775975"/>
                    <a:pt x="220028" y="824552"/>
                  </a:cubicBezTo>
                  <a:cubicBezTo>
                    <a:pt x="224790" y="873130"/>
                    <a:pt x="211455" y="1088394"/>
                    <a:pt x="220980" y="1266512"/>
                  </a:cubicBezTo>
                  <a:cubicBezTo>
                    <a:pt x="231457" y="1444630"/>
                    <a:pt x="212407" y="1430342"/>
                    <a:pt x="172403" y="1374144"/>
                  </a:cubicBezTo>
                  <a:cubicBezTo>
                    <a:pt x="132397" y="1317947"/>
                    <a:pt x="91440" y="1384622"/>
                    <a:pt x="108585" y="1446535"/>
                  </a:cubicBezTo>
                  <a:cubicBezTo>
                    <a:pt x="125730" y="1508447"/>
                    <a:pt x="260032" y="1561787"/>
                    <a:pt x="313372" y="1601792"/>
                  </a:cubicBezTo>
                  <a:cubicBezTo>
                    <a:pt x="366713" y="1642750"/>
                    <a:pt x="381000" y="1714187"/>
                    <a:pt x="336232" y="1679897"/>
                  </a:cubicBezTo>
                  <a:cubicBezTo>
                    <a:pt x="292417" y="1646560"/>
                    <a:pt x="186690" y="1613222"/>
                    <a:pt x="248603" y="1686565"/>
                  </a:cubicBezTo>
                  <a:cubicBezTo>
                    <a:pt x="297180" y="1743715"/>
                    <a:pt x="202882" y="1685612"/>
                    <a:pt x="115253" y="1617032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F607DEF-AA46-4B4F-BE50-459DE7D318AE}"/>
                </a:ext>
              </a:extLst>
            </p:cNvPr>
            <p:cNvSpPr/>
            <p:nvPr/>
          </p:nvSpPr>
          <p:spPr>
            <a:xfrm>
              <a:off x="5840730" y="2909898"/>
              <a:ext cx="342900" cy="723900"/>
            </a:xfrm>
            <a:custGeom>
              <a:avLst/>
              <a:gdLst>
                <a:gd name="connsiteX0" fmla="*/ 0 w 342900"/>
                <a:gd name="connsiteY0" fmla="*/ 683884 h 723900"/>
                <a:gd name="connsiteX1" fmla="*/ 157163 w 342900"/>
                <a:gd name="connsiteY1" fmla="*/ 724842 h 723900"/>
                <a:gd name="connsiteX2" fmla="*/ 343852 w 342900"/>
                <a:gd name="connsiteY2" fmla="*/ 155247 h 723900"/>
                <a:gd name="connsiteX3" fmla="*/ 0 w 342900"/>
                <a:gd name="connsiteY3" fmla="*/ 68388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723900">
                  <a:moveTo>
                    <a:pt x="0" y="683884"/>
                  </a:moveTo>
                  <a:cubicBezTo>
                    <a:pt x="40005" y="718174"/>
                    <a:pt x="113347" y="745797"/>
                    <a:pt x="157163" y="724842"/>
                  </a:cubicBezTo>
                  <a:cubicBezTo>
                    <a:pt x="201930" y="703887"/>
                    <a:pt x="355282" y="485764"/>
                    <a:pt x="343852" y="155247"/>
                  </a:cubicBezTo>
                  <a:cubicBezTo>
                    <a:pt x="327660" y="-374343"/>
                    <a:pt x="17145" y="615304"/>
                    <a:pt x="0" y="683884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CC71CAE-143D-413B-A6F1-E4C1F9AA987C}"/>
                </a:ext>
              </a:extLst>
            </p:cNvPr>
            <p:cNvSpPr/>
            <p:nvPr/>
          </p:nvSpPr>
          <p:spPr>
            <a:xfrm>
              <a:off x="5699707" y="1950720"/>
              <a:ext cx="485775" cy="1676400"/>
            </a:xfrm>
            <a:custGeom>
              <a:avLst/>
              <a:gdLst>
                <a:gd name="connsiteX0" fmla="*/ 269610 w 485775"/>
                <a:gd name="connsiteY0" fmla="*/ 0 h 1676400"/>
                <a:gd name="connsiteX1" fmla="*/ 24818 w 485775"/>
                <a:gd name="connsiteY1" fmla="*/ 141922 h 1676400"/>
                <a:gd name="connsiteX2" fmla="*/ 52440 w 485775"/>
                <a:gd name="connsiteY2" fmla="*/ 412432 h 1676400"/>
                <a:gd name="connsiteX3" fmla="*/ 145785 w 485775"/>
                <a:gd name="connsiteY3" fmla="*/ 940118 h 1676400"/>
                <a:gd name="connsiteX4" fmla="*/ 107685 w 485775"/>
                <a:gd name="connsiteY4" fmla="*/ 1477327 h 1676400"/>
                <a:gd name="connsiteX5" fmla="*/ 125783 w 485775"/>
                <a:gd name="connsiteY5" fmla="*/ 1638300 h 1676400"/>
                <a:gd name="connsiteX6" fmla="*/ 317235 w 485775"/>
                <a:gd name="connsiteY6" fmla="*/ 1654493 h 1676400"/>
                <a:gd name="connsiteX7" fmla="*/ 269610 w 485775"/>
                <a:gd name="connsiteY7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1676400">
                  <a:moveTo>
                    <a:pt x="269610" y="0"/>
                  </a:moveTo>
                  <a:cubicBezTo>
                    <a:pt x="269610" y="0"/>
                    <a:pt x="61965" y="119063"/>
                    <a:pt x="24818" y="141922"/>
                  </a:cubicBezTo>
                  <a:cubicBezTo>
                    <a:pt x="-12330" y="163830"/>
                    <a:pt x="-11377" y="204788"/>
                    <a:pt x="52440" y="412432"/>
                  </a:cubicBezTo>
                  <a:cubicBezTo>
                    <a:pt x="116258" y="620077"/>
                    <a:pt x="148643" y="805815"/>
                    <a:pt x="145785" y="940118"/>
                  </a:cubicBezTo>
                  <a:cubicBezTo>
                    <a:pt x="142928" y="1075373"/>
                    <a:pt x="120068" y="1381125"/>
                    <a:pt x="107685" y="1477327"/>
                  </a:cubicBezTo>
                  <a:cubicBezTo>
                    <a:pt x="96255" y="1573530"/>
                    <a:pt x="65775" y="1622108"/>
                    <a:pt x="125783" y="1638300"/>
                  </a:cubicBezTo>
                  <a:cubicBezTo>
                    <a:pt x="185790" y="1654493"/>
                    <a:pt x="272468" y="1715452"/>
                    <a:pt x="317235" y="1654493"/>
                  </a:cubicBezTo>
                  <a:cubicBezTo>
                    <a:pt x="646800" y="1211580"/>
                    <a:pt x="419153" y="451485"/>
                    <a:pt x="269610" y="0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DE27A01-0CE0-47FD-838F-A4E150E8EC84}"/>
                </a:ext>
              </a:extLst>
            </p:cNvPr>
            <p:cNvSpPr/>
            <p:nvPr/>
          </p:nvSpPr>
          <p:spPr>
            <a:xfrm>
              <a:off x="6447458" y="3095546"/>
              <a:ext cx="228600" cy="495300"/>
            </a:xfrm>
            <a:custGeom>
              <a:avLst/>
              <a:gdLst>
                <a:gd name="connsiteX0" fmla="*/ 14 w 228600"/>
                <a:gd name="connsiteY0" fmla="*/ 7699 h 495300"/>
                <a:gd name="connsiteX1" fmla="*/ 131459 w 228600"/>
                <a:gd name="connsiteY1" fmla="*/ 495379 h 495300"/>
                <a:gd name="connsiteX2" fmla="*/ 227661 w 228600"/>
                <a:gd name="connsiteY2" fmla="*/ 377269 h 495300"/>
                <a:gd name="connsiteX3" fmla="*/ 14 w 228600"/>
                <a:gd name="connsiteY3" fmla="*/ 769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495300">
                  <a:moveTo>
                    <a:pt x="14" y="7699"/>
                  </a:moveTo>
                  <a:cubicBezTo>
                    <a:pt x="-939" y="93424"/>
                    <a:pt x="47639" y="488712"/>
                    <a:pt x="131459" y="495379"/>
                  </a:cubicBezTo>
                  <a:cubicBezTo>
                    <a:pt x="215279" y="502046"/>
                    <a:pt x="252426" y="416321"/>
                    <a:pt x="227661" y="377269"/>
                  </a:cubicBezTo>
                  <a:cubicBezTo>
                    <a:pt x="201944" y="339169"/>
                    <a:pt x="100026" y="-59929"/>
                    <a:pt x="14" y="7699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7191953-4F12-4889-BAFA-FF583479B926}"/>
                </a:ext>
              </a:extLst>
            </p:cNvPr>
            <p:cNvSpPr/>
            <p:nvPr/>
          </p:nvSpPr>
          <p:spPr>
            <a:xfrm>
              <a:off x="6316027" y="1925954"/>
              <a:ext cx="371475" cy="1647825"/>
            </a:xfrm>
            <a:custGeom>
              <a:avLst/>
              <a:gdLst>
                <a:gd name="connsiteX0" fmla="*/ 0 w 371475"/>
                <a:gd name="connsiteY0" fmla="*/ 0 h 1647825"/>
                <a:gd name="connsiteX1" fmla="*/ 242888 w 371475"/>
                <a:gd name="connsiteY1" fmla="*/ 75248 h 1647825"/>
                <a:gd name="connsiteX2" fmla="*/ 273367 w 371475"/>
                <a:gd name="connsiteY2" fmla="*/ 321945 h 1647825"/>
                <a:gd name="connsiteX3" fmla="*/ 260032 w 371475"/>
                <a:gd name="connsiteY3" fmla="*/ 977265 h 1647825"/>
                <a:gd name="connsiteX4" fmla="*/ 366713 w 371475"/>
                <a:gd name="connsiteY4" fmla="*/ 1533525 h 1647825"/>
                <a:gd name="connsiteX5" fmla="*/ 306705 w 371475"/>
                <a:gd name="connsiteY5" fmla="*/ 1648778 h 1647825"/>
                <a:gd name="connsiteX6" fmla="*/ 197167 w 371475"/>
                <a:gd name="connsiteY6" fmla="*/ 1510665 h 1647825"/>
                <a:gd name="connsiteX7" fmla="*/ 103822 w 371475"/>
                <a:gd name="connsiteY7" fmla="*/ 798195 h 1647825"/>
                <a:gd name="connsiteX8" fmla="*/ 0 w 371475"/>
                <a:gd name="connsiteY8" fmla="*/ 0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647825">
                  <a:moveTo>
                    <a:pt x="0" y="0"/>
                  </a:moveTo>
                  <a:cubicBezTo>
                    <a:pt x="85725" y="33338"/>
                    <a:pt x="201930" y="54293"/>
                    <a:pt x="242888" y="75248"/>
                  </a:cubicBezTo>
                  <a:cubicBezTo>
                    <a:pt x="283845" y="96203"/>
                    <a:pt x="292417" y="90488"/>
                    <a:pt x="273367" y="321945"/>
                  </a:cubicBezTo>
                  <a:cubicBezTo>
                    <a:pt x="254317" y="553403"/>
                    <a:pt x="246697" y="873443"/>
                    <a:pt x="260032" y="977265"/>
                  </a:cubicBezTo>
                  <a:cubicBezTo>
                    <a:pt x="273367" y="1081088"/>
                    <a:pt x="340995" y="1480185"/>
                    <a:pt x="366713" y="1533525"/>
                  </a:cubicBezTo>
                  <a:cubicBezTo>
                    <a:pt x="392430" y="1587818"/>
                    <a:pt x="340995" y="1630680"/>
                    <a:pt x="306705" y="1648778"/>
                  </a:cubicBezTo>
                  <a:cubicBezTo>
                    <a:pt x="272415" y="1666875"/>
                    <a:pt x="231457" y="1657350"/>
                    <a:pt x="197167" y="1510665"/>
                  </a:cubicBezTo>
                  <a:cubicBezTo>
                    <a:pt x="162878" y="1363980"/>
                    <a:pt x="108585" y="1150620"/>
                    <a:pt x="103822" y="798195"/>
                  </a:cubicBezTo>
                  <a:cubicBezTo>
                    <a:pt x="99060" y="446723"/>
                    <a:pt x="119063" y="265748"/>
                    <a:pt x="0" y="0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534FF4A-7917-4393-97C8-71927B8C74ED}"/>
                </a:ext>
              </a:extLst>
            </p:cNvPr>
            <p:cNvSpPr/>
            <p:nvPr/>
          </p:nvSpPr>
          <p:spPr>
            <a:xfrm>
              <a:off x="5851207" y="1926907"/>
              <a:ext cx="323850" cy="942975"/>
            </a:xfrm>
            <a:custGeom>
              <a:avLst/>
              <a:gdLst>
                <a:gd name="connsiteX0" fmla="*/ 123825 w 323850"/>
                <a:gd name="connsiteY0" fmla="*/ 0 h 942975"/>
                <a:gd name="connsiteX1" fmla="*/ 35243 w 323850"/>
                <a:gd name="connsiteY1" fmla="*/ 145732 h 942975"/>
                <a:gd name="connsiteX2" fmla="*/ 83820 w 323850"/>
                <a:gd name="connsiteY2" fmla="*/ 167640 h 942975"/>
                <a:gd name="connsiteX3" fmla="*/ 0 w 323850"/>
                <a:gd name="connsiteY3" fmla="*/ 173355 h 942975"/>
                <a:gd name="connsiteX4" fmla="*/ 330518 w 323850"/>
                <a:gd name="connsiteY4" fmla="*/ 948690 h 942975"/>
                <a:gd name="connsiteX5" fmla="*/ 123825 w 323850"/>
                <a:gd name="connsiteY5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850" h="942975">
                  <a:moveTo>
                    <a:pt x="123825" y="0"/>
                  </a:moveTo>
                  <a:lnTo>
                    <a:pt x="35243" y="145732"/>
                  </a:lnTo>
                  <a:lnTo>
                    <a:pt x="83820" y="167640"/>
                  </a:lnTo>
                  <a:lnTo>
                    <a:pt x="0" y="173355"/>
                  </a:lnTo>
                  <a:lnTo>
                    <a:pt x="330518" y="948690"/>
                  </a:lnTo>
                  <a:cubicBezTo>
                    <a:pt x="340995" y="974408"/>
                    <a:pt x="230505" y="244792"/>
                    <a:pt x="123825" y="0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342A810-B7F5-48B4-9E8A-5A18F343D4CF}"/>
                </a:ext>
              </a:extLst>
            </p:cNvPr>
            <p:cNvSpPr/>
            <p:nvPr/>
          </p:nvSpPr>
          <p:spPr>
            <a:xfrm>
              <a:off x="6296977" y="1885950"/>
              <a:ext cx="209550" cy="933450"/>
            </a:xfrm>
            <a:custGeom>
              <a:avLst/>
              <a:gdLst>
                <a:gd name="connsiteX0" fmla="*/ 0 w 209550"/>
                <a:gd name="connsiteY0" fmla="*/ 0 h 933450"/>
                <a:gd name="connsiteX1" fmla="*/ 170497 w 209550"/>
                <a:gd name="connsiteY1" fmla="*/ 142875 h 933450"/>
                <a:gd name="connsiteX2" fmla="*/ 131445 w 209550"/>
                <a:gd name="connsiteY2" fmla="*/ 177165 h 933450"/>
                <a:gd name="connsiteX3" fmla="*/ 209550 w 209550"/>
                <a:gd name="connsiteY3" fmla="*/ 184785 h 933450"/>
                <a:gd name="connsiteX4" fmla="*/ 126682 w 209550"/>
                <a:gd name="connsiteY4" fmla="*/ 938213 h 933450"/>
                <a:gd name="connsiteX5" fmla="*/ 0 w 209550"/>
                <a:gd name="connsiteY5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33450">
                  <a:moveTo>
                    <a:pt x="0" y="0"/>
                  </a:moveTo>
                  <a:lnTo>
                    <a:pt x="170497" y="142875"/>
                  </a:lnTo>
                  <a:lnTo>
                    <a:pt x="131445" y="177165"/>
                  </a:lnTo>
                  <a:lnTo>
                    <a:pt x="209550" y="184785"/>
                  </a:lnTo>
                  <a:lnTo>
                    <a:pt x="126682" y="938213"/>
                  </a:lnTo>
                  <a:cubicBezTo>
                    <a:pt x="126682" y="938213"/>
                    <a:pt x="106680" y="228600"/>
                    <a:pt x="0" y="0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20DF284-2A4D-4724-96BF-5966D5D38706}"/>
                </a:ext>
              </a:extLst>
            </p:cNvPr>
            <p:cNvSpPr/>
            <p:nvPr/>
          </p:nvSpPr>
          <p:spPr>
            <a:xfrm>
              <a:off x="6283290" y="3155265"/>
              <a:ext cx="438150" cy="1495425"/>
            </a:xfrm>
            <a:custGeom>
              <a:avLst/>
              <a:gdLst>
                <a:gd name="connsiteX0" fmla="*/ 176565 w 438150"/>
                <a:gd name="connsiteY0" fmla="*/ 1496745 h 1495425"/>
                <a:gd name="connsiteX1" fmla="*/ 211807 w 438150"/>
                <a:gd name="connsiteY1" fmla="*/ 1283385 h 1495425"/>
                <a:gd name="connsiteX2" fmla="*/ 151800 w 438150"/>
                <a:gd name="connsiteY2" fmla="*/ 868095 h 1495425"/>
                <a:gd name="connsiteX3" fmla="*/ 14640 w 438150"/>
                <a:gd name="connsiteY3" fmla="*/ 545197 h 1495425"/>
                <a:gd name="connsiteX4" fmla="*/ 5115 w 438150"/>
                <a:gd name="connsiteY4" fmla="*/ 537578 h 1495425"/>
                <a:gd name="connsiteX5" fmla="*/ 15592 w 438150"/>
                <a:gd name="connsiteY5" fmla="*/ 454710 h 1495425"/>
                <a:gd name="connsiteX6" fmla="*/ 11782 w 438150"/>
                <a:gd name="connsiteY6" fmla="*/ 367 h 1495425"/>
                <a:gd name="connsiteX7" fmla="*/ 32737 w 438150"/>
                <a:gd name="connsiteY7" fmla="*/ 301357 h 1495425"/>
                <a:gd name="connsiteX8" fmla="*/ 168945 w 438150"/>
                <a:gd name="connsiteY8" fmla="*/ 428040 h 1495425"/>
                <a:gd name="connsiteX9" fmla="*/ 126082 w 438150"/>
                <a:gd name="connsiteY9" fmla="*/ 440422 h 1495425"/>
                <a:gd name="connsiteX10" fmla="*/ 55597 w 438150"/>
                <a:gd name="connsiteY10" fmla="*/ 473760 h 1495425"/>
                <a:gd name="connsiteX11" fmla="*/ 356587 w 438150"/>
                <a:gd name="connsiteY11" fmla="*/ 800467 h 1495425"/>
                <a:gd name="connsiteX12" fmla="*/ 410880 w 438150"/>
                <a:gd name="connsiteY12" fmla="*/ 915720 h 1495425"/>
                <a:gd name="connsiteX13" fmla="*/ 204187 w 438150"/>
                <a:gd name="connsiteY13" fmla="*/ 770940 h 1495425"/>
                <a:gd name="connsiteX14" fmla="*/ 428977 w 438150"/>
                <a:gd name="connsiteY14" fmla="*/ 1036688 h 1495425"/>
                <a:gd name="connsiteX15" fmla="*/ 308010 w 438150"/>
                <a:gd name="connsiteY15" fmla="*/ 934770 h 1495425"/>
                <a:gd name="connsiteX16" fmla="*/ 210855 w 438150"/>
                <a:gd name="connsiteY16" fmla="*/ 902385 h 1495425"/>
                <a:gd name="connsiteX17" fmla="*/ 422310 w 438150"/>
                <a:gd name="connsiteY17" fmla="*/ 1107173 h 1495425"/>
                <a:gd name="connsiteX18" fmla="*/ 249907 w 438150"/>
                <a:gd name="connsiteY18" fmla="*/ 1011922 h 1495425"/>
                <a:gd name="connsiteX19" fmla="*/ 323250 w 438150"/>
                <a:gd name="connsiteY19" fmla="*/ 1154798 h 1495425"/>
                <a:gd name="connsiteX20" fmla="*/ 259432 w 438150"/>
                <a:gd name="connsiteY20" fmla="*/ 1194803 h 1495425"/>
                <a:gd name="connsiteX21" fmla="*/ 232762 w 438150"/>
                <a:gd name="connsiteY21" fmla="*/ 1301482 h 1495425"/>
                <a:gd name="connsiteX22" fmla="*/ 307057 w 438150"/>
                <a:gd name="connsiteY22" fmla="*/ 1277670 h 1495425"/>
                <a:gd name="connsiteX23" fmla="*/ 419452 w 438150"/>
                <a:gd name="connsiteY23" fmla="*/ 1197660 h 1495425"/>
                <a:gd name="connsiteX24" fmla="*/ 208950 w 438150"/>
                <a:gd name="connsiteY24" fmla="*/ 1405305 h 1495425"/>
                <a:gd name="connsiteX25" fmla="*/ 176565 w 438150"/>
                <a:gd name="connsiteY25" fmla="*/ 1496745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8150" h="1495425">
                  <a:moveTo>
                    <a:pt x="176565" y="1496745"/>
                  </a:moveTo>
                  <a:cubicBezTo>
                    <a:pt x="187042" y="1412925"/>
                    <a:pt x="197520" y="1338630"/>
                    <a:pt x="211807" y="1283385"/>
                  </a:cubicBezTo>
                  <a:cubicBezTo>
                    <a:pt x="242287" y="1172895"/>
                    <a:pt x="209902" y="1039545"/>
                    <a:pt x="151800" y="868095"/>
                  </a:cubicBezTo>
                  <a:cubicBezTo>
                    <a:pt x="93697" y="696645"/>
                    <a:pt x="23212" y="582345"/>
                    <a:pt x="14640" y="545197"/>
                  </a:cubicBezTo>
                  <a:cubicBezTo>
                    <a:pt x="12735" y="538530"/>
                    <a:pt x="9877" y="535672"/>
                    <a:pt x="5115" y="537578"/>
                  </a:cubicBezTo>
                  <a:cubicBezTo>
                    <a:pt x="9877" y="510907"/>
                    <a:pt x="15592" y="489953"/>
                    <a:pt x="15592" y="454710"/>
                  </a:cubicBezTo>
                  <a:cubicBezTo>
                    <a:pt x="15592" y="392797"/>
                    <a:pt x="-16793" y="-13920"/>
                    <a:pt x="11782" y="367"/>
                  </a:cubicBezTo>
                  <a:cubicBezTo>
                    <a:pt x="7972" y="38467"/>
                    <a:pt x="32737" y="243255"/>
                    <a:pt x="32737" y="301357"/>
                  </a:cubicBezTo>
                  <a:cubicBezTo>
                    <a:pt x="32737" y="359460"/>
                    <a:pt x="96555" y="399465"/>
                    <a:pt x="168945" y="428040"/>
                  </a:cubicBezTo>
                  <a:cubicBezTo>
                    <a:pt x="241335" y="457567"/>
                    <a:pt x="191805" y="467092"/>
                    <a:pt x="126082" y="440422"/>
                  </a:cubicBezTo>
                  <a:cubicBezTo>
                    <a:pt x="60360" y="413752"/>
                    <a:pt x="19402" y="423277"/>
                    <a:pt x="55597" y="473760"/>
                  </a:cubicBezTo>
                  <a:cubicBezTo>
                    <a:pt x="91792" y="524242"/>
                    <a:pt x="274672" y="699503"/>
                    <a:pt x="356587" y="800467"/>
                  </a:cubicBezTo>
                  <a:cubicBezTo>
                    <a:pt x="437550" y="901432"/>
                    <a:pt x="470887" y="982395"/>
                    <a:pt x="410880" y="915720"/>
                  </a:cubicBezTo>
                  <a:cubicBezTo>
                    <a:pt x="350872" y="849045"/>
                    <a:pt x="128940" y="683310"/>
                    <a:pt x="204187" y="770940"/>
                  </a:cubicBezTo>
                  <a:cubicBezTo>
                    <a:pt x="279435" y="857617"/>
                    <a:pt x="405165" y="1002397"/>
                    <a:pt x="428977" y="1036688"/>
                  </a:cubicBezTo>
                  <a:cubicBezTo>
                    <a:pt x="452790" y="1070978"/>
                    <a:pt x="378495" y="1001445"/>
                    <a:pt x="308010" y="934770"/>
                  </a:cubicBezTo>
                  <a:cubicBezTo>
                    <a:pt x="236572" y="868095"/>
                    <a:pt x="140370" y="824280"/>
                    <a:pt x="210855" y="902385"/>
                  </a:cubicBezTo>
                  <a:cubicBezTo>
                    <a:pt x="281340" y="980490"/>
                    <a:pt x="491842" y="1148130"/>
                    <a:pt x="422310" y="1107173"/>
                  </a:cubicBezTo>
                  <a:cubicBezTo>
                    <a:pt x="352777" y="1067167"/>
                    <a:pt x="203235" y="930960"/>
                    <a:pt x="249907" y="1011922"/>
                  </a:cubicBezTo>
                  <a:cubicBezTo>
                    <a:pt x="296580" y="1093838"/>
                    <a:pt x="366112" y="1202423"/>
                    <a:pt x="323250" y="1154798"/>
                  </a:cubicBezTo>
                  <a:cubicBezTo>
                    <a:pt x="280387" y="1107173"/>
                    <a:pt x="229905" y="1158607"/>
                    <a:pt x="259432" y="1194803"/>
                  </a:cubicBezTo>
                  <a:cubicBezTo>
                    <a:pt x="288960" y="1230998"/>
                    <a:pt x="246097" y="1271955"/>
                    <a:pt x="232762" y="1301482"/>
                  </a:cubicBezTo>
                  <a:cubicBezTo>
                    <a:pt x="219427" y="1331010"/>
                    <a:pt x="259432" y="1328153"/>
                    <a:pt x="307057" y="1277670"/>
                  </a:cubicBezTo>
                  <a:cubicBezTo>
                    <a:pt x="354682" y="1227188"/>
                    <a:pt x="470887" y="1131938"/>
                    <a:pt x="419452" y="1197660"/>
                  </a:cubicBezTo>
                  <a:cubicBezTo>
                    <a:pt x="367065" y="1263382"/>
                    <a:pt x="233715" y="1331010"/>
                    <a:pt x="208950" y="1405305"/>
                  </a:cubicBezTo>
                  <a:cubicBezTo>
                    <a:pt x="201330" y="1429117"/>
                    <a:pt x="188947" y="1461503"/>
                    <a:pt x="176565" y="1496745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039CC1F-3B44-41BA-9F7D-FCC178067CCF}"/>
                </a:ext>
              </a:extLst>
            </p:cNvPr>
            <p:cNvSpPr/>
            <p:nvPr/>
          </p:nvSpPr>
          <p:spPr>
            <a:xfrm>
              <a:off x="6279709" y="5333047"/>
              <a:ext cx="123825" cy="104775"/>
            </a:xfrm>
            <a:custGeom>
              <a:avLst/>
              <a:gdLst>
                <a:gd name="connsiteX0" fmla="*/ 12505 w 123825"/>
                <a:gd name="connsiteY0" fmla="*/ 0 h 104775"/>
                <a:gd name="connsiteX1" fmla="*/ 1075 w 123825"/>
                <a:gd name="connsiteY1" fmla="*/ 33338 h 104775"/>
                <a:gd name="connsiteX2" fmla="*/ 50605 w 123825"/>
                <a:gd name="connsiteY2" fmla="*/ 78105 h 104775"/>
                <a:gd name="connsiteX3" fmla="*/ 113471 w 123825"/>
                <a:gd name="connsiteY3" fmla="*/ 105728 h 104775"/>
                <a:gd name="connsiteX4" fmla="*/ 132521 w 123825"/>
                <a:gd name="connsiteY4" fmla="*/ 75247 h 104775"/>
                <a:gd name="connsiteX5" fmla="*/ 12505 w 123825"/>
                <a:gd name="connsiteY5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104775">
                  <a:moveTo>
                    <a:pt x="12505" y="0"/>
                  </a:moveTo>
                  <a:cubicBezTo>
                    <a:pt x="7743" y="14288"/>
                    <a:pt x="3933" y="27622"/>
                    <a:pt x="1075" y="33338"/>
                  </a:cubicBezTo>
                  <a:cubicBezTo>
                    <a:pt x="-4640" y="53340"/>
                    <a:pt x="12505" y="58103"/>
                    <a:pt x="50605" y="78105"/>
                  </a:cubicBezTo>
                  <a:cubicBezTo>
                    <a:pt x="88705" y="98108"/>
                    <a:pt x="113471" y="105728"/>
                    <a:pt x="113471" y="105728"/>
                  </a:cubicBezTo>
                  <a:lnTo>
                    <a:pt x="132521" y="75247"/>
                  </a:lnTo>
                  <a:cubicBezTo>
                    <a:pt x="112518" y="52388"/>
                    <a:pt x="58225" y="20955"/>
                    <a:pt x="12505" y="0"/>
                  </a:cubicBezTo>
                  <a:close/>
                </a:path>
              </a:pathLst>
            </a:custGeom>
            <a:solidFill>
              <a:srgbClr val="090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36BA947-EEB2-43BA-B7AF-E38824D92C1F}"/>
                </a:ext>
              </a:extLst>
            </p:cNvPr>
            <p:cNvSpPr/>
            <p:nvPr/>
          </p:nvSpPr>
          <p:spPr>
            <a:xfrm>
              <a:off x="6310821" y="5300039"/>
              <a:ext cx="200025" cy="200025"/>
            </a:xfrm>
            <a:custGeom>
              <a:avLst/>
              <a:gdLst>
                <a:gd name="connsiteX0" fmla="*/ 4253 w 200025"/>
                <a:gd name="connsiteY0" fmla="*/ 3481 h 200025"/>
                <a:gd name="connsiteX1" fmla="*/ 42353 w 200025"/>
                <a:gd name="connsiteY1" fmla="*/ 42533 h 200025"/>
                <a:gd name="connsiteX2" fmla="*/ 148081 w 200025"/>
                <a:gd name="connsiteY2" fmla="*/ 138736 h 200025"/>
                <a:gd name="connsiteX3" fmla="*/ 203326 w 200025"/>
                <a:gd name="connsiteY3" fmla="*/ 188266 h 200025"/>
                <a:gd name="connsiteX4" fmla="*/ 111885 w 200025"/>
                <a:gd name="connsiteY4" fmla="*/ 53963 h 200025"/>
                <a:gd name="connsiteX5" fmla="*/ 4253 w 200025"/>
                <a:gd name="connsiteY5" fmla="*/ 34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200025">
                  <a:moveTo>
                    <a:pt x="4253" y="3481"/>
                  </a:moveTo>
                  <a:cubicBezTo>
                    <a:pt x="-8129" y="18721"/>
                    <a:pt x="7110" y="25388"/>
                    <a:pt x="42353" y="42533"/>
                  </a:cubicBezTo>
                  <a:cubicBezTo>
                    <a:pt x="77596" y="59678"/>
                    <a:pt x="122363" y="106351"/>
                    <a:pt x="148081" y="138736"/>
                  </a:cubicBezTo>
                  <a:cubicBezTo>
                    <a:pt x="173798" y="171121"/>
                    <a:pt x="223328" y="235891"/>
                    <a:pt x="203326" y="188266"/>
                  </a:cubicBezTo>
                  <a:cubicBezTo>
                    <a:pt x="183323" y="140641"/>
                    <a:pt x="154748" y="81586"/>
                    <a:pt x="111885" y="53963"/>
                  </a:cubicBezTo>
                  <a:cubicBezTo>
                    <a:pt x="68071" y="26341"/>
                    <a:pt x="16635" y="-11759"/>
                    <a:pt x="4253" y="3481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ED4368E-6FD7-426E-90BC-8F411CDAFA17}"/>
                </a:ext>
              </a:extLst>
            </p:cNvPr>
            <p:cNvSpPr/>
            <p:nvPr/>
          </p:nvSpPr>
          <p:spPr>
            <a:xfrm>
              <a:off x="6500007" y="5324395"/>
              <a:ext cx="200025" cy="180975"/>
            </a:xfrm>
            <a:custGeom>
              <a:avLst/>
              <a:gdLst>
                <a:gd name="connsiteX0" fmla="*/ 20807 w 200025"/>
                <a:gd name="connsiteY0" fmla="*/ 25797 h 180975"/>
                <a:gd name="connsiteX1" fmla="*/ 76052 w 200025"/>
                <a:gd name="connsiteY1" fmla="*/ 121047 h 180975"/>
                <a:gd name="connsiteX2" fmla="*/ 164635 w 200025"/>
                <a:gd name="connsiteY2" fmla="*/ 182007 h 180975"/>
                <a:gd name="connsiteX3" fmla="*/ 169397 w 200025"/>
                <a:gd name="connsiteY3" fmla="*/ 162957 h 180975"/>
                <a:gd name="connsiteX4" fmla="*/ 89387 w 200025"/>
                <a:gd name="connsiteY4" fmla="*/ 56277 h 180975"/>
                <a:gd name="connsiteX5" fmla="*/ 42715 w 200025"/>
                <a:gd name="connsiteY5" fmla="*/ 2937 h 180975"/>
                <a:gd name="connsiteX6" fmla="*/ 20807 w 200025"/>
                <a:gd name="connsiteY6" fmla="*/ 257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180975">
                  <a:moveTo>
                    <a:pt x="20807" y="25797"/>
                  </a:moveTo>
                  <a:cubicBezTo>
                    <a:pt x="47477" y="36274"/>
                    <a:pt x="57955" y="82947"/>
                    <a:pt x="76052" y="121047"/>
                  </a:cubicBezTo>
                  <a:cubicBezTo>
                    <a:pt x="94149" y="159147"/>
                    <a:pt x="112247" y="167719"/>
                    <a:pt x="164635" y="182007"/>
                  </a:cubicBezTo>
                  <a:cubicBezTo>
                    <a:pt x="217022" y="196294"/>
                    <a:pt x="206545" y="188674"/>
                    <a:pt x="169397" y="162957"/>
                  </a:cubicBezTo>
                  <a:cubicBezTo>
                    <a:pt x="132249" y="137239"/>
                    <a:pt x="89387" y="86757"/>
                    <a:pt x="89387" y="56277"/>
                  </a:cubicBezTo>
                  <a:cubicBezTo>
                    <a:pt x="89387" y="25797"/>
                    <a:pt x="77005" y="12462"/>
                    <a:pt x="42715" y="2937"/>
                  </a:cubicBezTo>
                  <a:cubicBezTo>
                    <a:pt x="9377" y="-6588"/>
                    <a:pt x="-22055" y="8652"/>
                    <a:pt x="20807" y="25797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7EE029E-8D7F-4489-A30E-4591335F909F}"/>
                </a:ext>
              </a:extLst>
            </p:cNvPr>
            <p:cNvSpPr/>
            <p:nvPr/>
          </p:nvSpPr>
          <p:spPr>
            <a:xfrm>
              <a:off x="6030235" y="5423260"/>
              <a:ext cx="104775" cy="171450"/>
            </a:xfrm>
            <a:custGeom>
              <a:avLst/>
              <a:gdLst>
                <a:gd name="connsiteX0" fmla="*/ 36237 w 104775"/>
                <a:gd name="connsiteY0" fmla="*/ 10752 h 171450"/>
                <a:gd name="connsiteX1" fmla="*/ 42 w 104775"/>
                <a:gd name="connsiteY1" fmla="*/ 149817 h 171450"/>
                <a:gd name="connsiteX2" fmla="*/ 51477 w 104775"/>
                <a:gd name="connsiteY2" fmla="*/ 172677 h 171450"/>
                <a:gd name="connsiteX3" fmla="*/ 88624 w 104775"/>
                <a:gd name="connsiteY3" fmla="*/ 145055 h 171450"/>
                <a:gd name="connsiteX4" fmla="*/ 66717 w 104775"/>
                <a:gd name="connsiteY4" fmla="*/ 72665 h 171450"/>
                <a:gd name="connsiteX5" fmla="*/ 36237 w 104775"/>
                <a:gd name="connsiteY5" fmla="*/ 1075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71450">
                  <a:moveTo>
                    <a:pt x="36237" y="10752"/>
                  </a:moveTo>
                  <a:cubicBezTo>
                    <a:pt x="29569" y="50757"/>
                    <a:pt x="994" y="123147"/>
                    <a:pt x="42" y="149817"/>
                  </a:cubicBezTo>
                  <a:cubicBezTo>
                    <a:pt x="-911" y="176487"/>
                    <a:pt x="14329" y="174582"/>
                    <a:pt x="51477" y="172677"/>
                  </a:cubicBezTo>
                  <a:cubicBezTo>
                    <a:pt x="88624" y="171724"/>
                    <a:pt x="128629" y="177440"/>
                    <a:pt x="88624" y="145055"/>
                  </a:cubicBezTo>
                  <a:cubicBezTo>
                    <a:pt x="49572" y="111717"/>
                    <a:pt x="44809" y="99334"/>
                    <a:pt x="66717" y="72665"/>
                  </a:cubicBezTo>
                  <a:cubicBezTo>
                    <a:pt x="89577" y="45995"/>
                    <a:pt x="56239" y="-27348"/>
                    <a:pt x="36237" y="10752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BC9960C-C78E-4D22-8851-A74D96A5982B}"/>
                </a:ext>
              </a:extLst>
            </p:cNvPr>
            <p:cNvSpPr/>
            <p:nvPr/>
          </p:nvSpPr>
          <p:spPr>
            <a:xfrm>
              <a:off x="5872162" y="1926907"/>
              <a:ext cx="304800" cy="942975"/>
            </a:xfrm>
            <a:custGeom>
              <a:avLst/>
              <a:gdLst>
                <a:gd name="connsiteX0" fmla="*/ 102870 w 304800"/>
                <a:gd name="connsiteY0" fmla="*/ 0 h 942975"/>
                <a:gd name="connsiteX1" fmla="*/ 39053 w 304800"/>
                <a:gd name="connsiteY1" fmla="*/ 145732 h 942975"/>
                <a:gd name="connsiteX2" fmla="*/ 99060 w 304800"/>
                <a:gd name="connsiteY2" fmla="*/ 173355 h 942975"/>
                <a:gd name="connsiteX3" fmla="*/ 0 w 304800"/>
                <a:gd name="connsiteY3" fmla="*/ 180022 h 942975"/>
                <a:gd name="connsiteX4" fmla="*/ 309563 w 304800"/>
                <a:gd name="connsiteY4" fmla="*/ 948690 h 942975"/>
                <a:gd name="connsiteX5" fmla="*/ 102870 w 304800"/>
                <a:gd name="connsiteY5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942975">
                  <a:moveTo>
                    <a:pt x="102870" y="0"/>
                  </a:moveTo>
                  <a:lnTo>
                    <a:pt x="39053" y="145732"/>
                  </a:lnTo>
                  <a:lnTo>
                    <a:pt x="99060" y="173355"/>
                  </a:lnTo>
                  <a:lnTo>
                    <a:pt x="0" y="180022"/>
                  </a:lnTo>
                  <a:lnTo>
                    <a:pt x="309563" y="948690"/>
                  </a:lnTo>
                  <a:cubicBezTo>
                    <a:pt x="320040" y="974408"/>
                    <a:pt x="209550" y="244792"/>
                    <a:pt x="102870" y="0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B960DC8-C139-4A7C-A8AD-DAA5281327F5}"/>
                </a:ext>
              </a:extLst>
            </p:cNvPr>
            <p:cNvSpPr/>
            <p:nvPr/>
          </p:nvSpPr>
          <p:spPr>
            <a:xfrm>
              <a:off x="6296977" y="1885950"/>
              <a:ext cx="171450" cy="933450"/>
            </a:xfrm>
            <a:custGeom>
              <a:avLst/>
              <a:gdLst>
                <a:gd name="connsiteX0" fmla="*/ 0 w 171450"/>
                <a:gd name="connsiteY0" fmla="*/ 0 h 933450"/>
                <a:gd name="connsiteX1" fmla="*/ 148590 w 171450"/>
                <a:gd name="connsiteY1" fmla="*/ 150495 h 933450"/>
                <a:gd name="connsiteX2" fmla="*/ 108585 w 171450"/>
                <a:gd name="connsiteY2" fmla="*/ 185738 h 933450"/>
                <a:gd name="connsiteX3" fmla="*/ 177165 w 171450"/>
                <a:gd name="connsiteY3" fmla="*/ 193358 h 933450"/>
                <a:gd name="connsiteX4" fmla="*/ 126682 w 171450"/>
                <a:gd name="connsiteY4" fmla="*/ 938213 h 933450"/>
                <a:gd name="connsiteX5" fmla="*/ 0 w 171450"/>
                <a:gd name="connsiteY5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933450">
                  <a:moveTo>
                    <a:pt x="0" y="0"/>
                  </a:moveTo>
                  <a:lnTo>
                    <a:pt x="148590" y="150495"/>
                  </a:lnTo>
                  <a:lnTo>
                    <a:pt x="108585" y="185738"/>
                  </a:lnTo>
                  <a:lnTo>
                    <a:pt x="177165" y="193358"/>
                  </a:lnTo>
                  <a:lnTo>
                    <a:pt x="126682" y="938213"/>
                  </a:lnTo>
                  <a:cubicBezTo>
                    <a:pt x="126682" y="938213"/>
                    <a:pt x="106680" y="228600"/>
                    <a:pt x="0" y="0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FAF81BF-3ABC-4E1B-AD7E-ED07DB1F5489}"/>
                </a:ext>
              </a:extLst>
            </p:cNvPr>
            <p:cNvSpPr/>
            <p:nvPr/>
          </p:nvSpPr>
          <p:spPr>
            <a:xfrm>
              <a:off x="5354955" y="3740467"/>
              <a:ext cx="171450" cy="561975"/>
            </a:xfrm>
            <a:custGeom>
              <a:avLst/>
              <a:gdLst>
                <a:gd name="connsiteX0" fmla="*/ 135255 w 171450"/>
                <a:gd name="connsiteY0" fmla="*/ 0 h 561975"/>
                <a:gd name="connsiteX1" fmla="*/ 38100 w 171450"/>
                <a:gd name="connsiteY1" fmla="*/ 0 h 561975"/>
                <a:gd name="connsiteX2" fmla="*/ 0 w 171450"/>
                <a:gd name="connsiteY2" fmla="*/ 38100 h 561975"/>
                <a:gd name="connsiteX3" fmla="*/ 0 w 171450"/>
                <a:gd name="connsiteY3" fmla="*/ 531495 h 561975"/>
                <a:gd name="connsiteX4" fmla="*/ 38100 w 171450"/>
                <a:gd name="connsiteY4" fmla="*/ 569595 h 561975"/>
                <a:gd name="connsiteX5" fmla="*/ 135255 w 171450"/>
                <a:gd name="connsiteY5" fmla="*/ 569595 h 561975"/>
                <a:gd name="connsiteX6" fmla="*/ 173355 w 171450"/>
                <a:gd name="connsiteY6" fmla="*/ 531495 h 561975"/>
                <a:gd name="connsiteX7" fmla="*/ 173355 w 171450"/>
                <a:gd name="connsiteY7" fmla="*/ 39052 h 561975"/>
                <a:gd name="connsiteX8" fmla="*/ 135255 w 171450"/>
                <a:gd name="connsiteY8" fmla="*/ 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561975">
                  <a:moveTo>
                    <a:pt x="135255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531495"/>
                  </a:lnTo>
                  <a:cubicBezTo>
                    <a:pt x="0" y="552450"/>
                    <a:pt x="17145" y="569595"/>
                    <a:pt x="38100" y="569595"/>
                  </a:cubicBezTo>
                  <a:lnTo>
                    <a:pt x="135255" y="569595"/>
                  </a:lnTo>
                  <a:cubicBezTo>
                    <a:pt x="156210" y="569595"/>
                    <a:pt x="173355" y="552450"/>
                    <a:pt x="173355" y="531495"/>
                  </a:cubicBezTo>
                  <a:lnTo>
                    <a:pt x="173355" y="39052"/>
                  </a:lnTo>
                  <a:cubicBezTo>
                    <a:pt x="174307" y="17145"/>
                    <a:pt x="157163" y="0"/>
                    <a:pt x="135255" y="0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89F06CD-0844-438B-BE83-7B538C31793F}"/>
                </a:ext>
              </a:extLst>
            </p:cNvPr>
            <p:cNvSpPr/>
            <p:nvPr/>
          </p:nvSpPr>
          <p:spPr>
            <a:xfrm>
              <a:off x="5367337" y="3740467"/>
              <a:ext cx="552450" cy="762000"/>
            </a:xfrm>
            <a:custGeom>
              <a:avLst/>
              <a:gdLst>
                <a:gd name="connsiteX0" fmla="*/ 554355 w 552450"/>
                <a:gd name="connsiteY0" fmla="*/ 187642 h 762000"/>
                <a:gd name="connsiteX1" fmla="*/ 128588 w 552450"/>
                <a:gd name="connsiteY1" fmla="*/ 0 h 762000"/>
                <a:gd name="connsiteX2" fmla="*/ 9525 w 552450"/>
                <a:gd name="connsiteY2" fmla="*/ 133350 h 762000"/>
                <a:gd name="connsiteX3" fmla="*/ 0 w 552450"/>
                <a:gd name="connsiteY3" fmla="*/ 560070 h 762000"/>
                <a:gd name="connsiteX4" fmla="*/ 420053 w 552450"/>
                <a:gd name="connsiteY4" fmla="*/ 762952 h 762000"/>
                <a:gd name="connsiteX5" fmla="*/ 554355 w 552450"/>
                <a:gd name="connsiteY5" fmla="*/ 1876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762000">
                  <a:moveTo>
                    <a:pt x="554355" y="187642"/>
                  </a:moveTo>
                  <a:lnTo>
                    <a:pt x="128588" y="0"/>
                  </a:lnTo>
                  <a:lnTo>
                    <a:pt x="9525" y="133350"/>
                  </a:lnTo>
                  <a:lnTo>
                    <a:pt x="0" y="560070"/>
                  </a:lnTo>
                  <a:lnTo>
                    <a:pt x="420053" y="762952"/>
                  </a:lnTo>
                  <a:cubicBezTo>
                    <a:pt x="421005" y="762952"/>
                    <a:pt x="512445" y="500063"/>
                    <a:pt x="554355" y="187642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E751F3D-0AD5-4692-84BC-29FBCB6112CA}"/>
                </a:ext>
              </a:extLst>
            </p:cNvPr>
            <p:cNvSpPr/>
            <p:nvPr/>
          </p:nvSpPr>
          <p:spPr>
            <a:xfrm>
              <a:off x="5766434" y="3922394"/>
              <a:ext cx="171450" cy="581025"/>
            </a:xfrm>
            <a:custGeom>
              <a:avLst/>
              <a:gdLst>
                <a:gd name="connsiteX0" fmla="*/ 135255 w 171450"/>
                <a:gd name="connsiteY0" fmla="*/ 0 h 581025"/>
                <a:gd name="connsiteX1" fmla="*/ 38100 w 171450"/>
                <a:gd name="connsiteY1" fmla="*/ 0 h 581025"/>
                <a:gd name="connsiteX2" fmla="*/ 0 w 171450"/>
                <a:gd name="connsiteY2" fmla="*/ 38100 h 581025"/>
                <a:gd name="connsiteX3" fmla="*/ 0 w 171450"/>
                <a:gd name="connsiteY3" fmla="*/ 545783 h 581025"/>
                <a:gd name="connsiteX4" fmla="*/ 38100 w 171450"/>
                <a:gd name="connsiteY4" fmla="*/ 583883 h 581025"/>
                <a:gd name="connsiteX5" fmla="*/ 135255 w 171450"/>
                <a:gd name="connsiteY5" fmla="*/ 583883 h 581025"/>
                <a:gd name="connsiteX6" fmla="*/ 173355 w 171450"/>
                <a:gd name="connsiteY6" fmla="*/ 545783 h 581025"/>
                <a:gd name="connsiteX7" fmla="*/ 173355 w 171450"/>
                <a:gd name="connsiteY7" fmla="*/ 38100 h 581025"/>
                <a:gd name="connsiteX8" fmla="*/ 135255 w 171450"/>
                <a:gd name="connsiteY8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581025">
                  <a:moveTo>
                    <a:pt x="135255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545783"/>
                  </a:lnTo>
                  <a:cubicBezTo>
                    <a:pt x="0" y="566738"/>
                    <a:pt x="17145" y="583883"/>
                    <a:pt x="38100" y="583883"/>
                  </a:cubicBezTo>
                  <a:lnTo>
                    <a:pt x="135255" y="583883"/>
                  </a:lnTo>
                  <a:cubicBezTo>
                    <a:pt x="156210" y="583883"/>
                    <a:pt x="173355" y="566738"/>
                    <a:pt x="173355" y="545783"/>
                  </a:cubicBezTo>
                  <a:lnTo>
                    <a:pt x="173355" y="38100"/>
                  </a:lnTo>
                  <a:cubicBezTo>
                    <a:pt x="173355" y="17145"/>
                    <a:pt x="156210" y="0"/>
                    <a:pt x="135255" y="0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83C7F05-F88C-480F-A067-BFA751674147}"/>
                </a:ext>
              </a:extLst>
            </p:cNvPr>
            <p:cNvSpPr/>
            <p:nvPr/>
          </p:nvSpPr>
          <p:spPr>
            <a:xfrm>
              <a:off x="5789294" y="3944302"/>
              <a:ext cx="123825" cy="533400"/>
            </a:xfrm>
            <a:custGeom>
              <a:avLst/>
              <a:gdLst>
                <a:gd name="connsiteX0" fmla="*/ 110490 w 123825"/>
                <a:gd name="connsiteY0" fmla="*/ 0 h 533400"/>
                <a:gd name="connsiteX1" fmla="*/ 18098 w 123825"/>
                <a:gd name="connsiteY1" fmla="*/ 0 h 533400"/>
                <a:gd name="connsiteX2" fmla="*/ 0 w 123825"/>
                <a:gd name="connsiteY2" fmla="*/ 18097 h 533400"/>
                <a:gd name="connsiteX3" fmla="*/ 0 w 123825"/>
                <a:gd name="connsiteY3" fmla="*/ 521970 h 533400"/>
                <a:gd name="connsiteX4" fmla="*/ 18098 w 123825"/>
                <a:gd name="connsiteY4" fmla="*/ 540067 h 533400"/>
                <a:gd name="connsiteX5" fmla="*/ 110490 w 123825"/>
                <a:gd name="connsiteY5" fmla="*/ 540067 h 533400"/>
                <a:gd name="connsiteX6" fmla="*/ 128588 w 123825"/>
                <a:gd name="connsiteY6" fmla="*/ 521970 h 533400"/>
                <a:gd name="connsiteX7" fmla="*/ 128588 w 123825"/>
                <a:gd name="connsiteY7" fmla="*/ 18097 h 533400"/>
                <a:gd name="connsiteX8" fmla="*/ 110490 w 123825"/>
                <a:gd name="connsiteY8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" h="533400">
                  <a:moveTo>
                    <a:pt x="110490" y="0"/>
                  </a:moveTo>
                  <a:lnTo>
                    <a:pt x="18098" y="0"/>
                  </a:lnTo>
                  <a:cubicBezTo>
                    <a:pt x="7620" y="0"/>
                    <a:pt x="0" y="8572"/>
                    <a:pt x="0" y="18097"/>
                  </a:cubicBezTo>
                  <a:lnTo>
                    <a:pt x="0" y="521970"/>
                  </a:lnTo>
                  <a:cubicBezTo>
                    <a:pt x="0" y="532447"/>
                    <a:pt x="8573" y="540067"/>
                    <a:pt x="18098" y="540067"/>
                  </a:cubicBezTo>
                  <a:lnTo>
                    <a:pt x="110490" y="540067"/>
                  </a:lnTo>
                  <a:cubicBezTo>
                    <a:pt x="120968" y="540067"/>
                    <a:pt x="128588" y="531495"/>
                    <a:pt x="128588" y="521970"/>
                  </a:cubicBezTo>
                  <a:lnTo>
                    <a:pt x="128588" y="18097"/>
                  </a:lnTo>
                  <a:cubicBezTo>
                    <a:pt x="128588" y="8572"/>
                    <a:pt x="120015" y="0"/>
                    <a:pt x="110490" y="0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284D525-AC23-4A65-A04D-D483A0C28DAE}"/>
                </a:ext>
              </a:extLst>
            </p:cNvPr>
            <p:cNvSpPr/>
            <p:nvPr/>
          </p:nvSpPr>
          <p:spPr>
            <a:xfrm>
              <a:off x="5507355" y="3694747"/>
              <a:ext cx="161925" cy="95250"/>
            </a:xfrm>
            <a:custGeom>
              <a:avLst/>
              <a:gdLst>
                <a:gd name="connsiteX0" fmla="*/ 0 w 161925"/>
                <a:gd name="connsiteY0" fmla="*/ 76200 h 95250"/>
                <a:gd name="connsiteX1" fmla="*/ 22860 w 161925"/>
                <a:gd name="connsiteY1" fmla="*/ 99060 h 95250"/>
                <a:gd name="connsiteX2" fmla="*/ 45720 w 161925"/>
                <a:gd name="connsiteY2" fmla="*/ 76200 h 95250"/>
                <a:gd name="connsiteX3" fmla="*/ 45720 w 161925"/>
                <a:gd name="connsiteY3" fmla="*/ 51435 h 95250"/>
                <a:gd name="connsiteX4" fmla="*/ 139065 w 161925"/>
                <a:gd name="connsiteY4" fmla="*/ 95250 h 95250"/>
                <a:gd name="connsiteX5" fmla="*/ 168592 w 161925"/>
                <a:gd name="connsiteY5" fmla="*/ 84772 h 95250"/>
                <a:gd name="connsiteX6" fmla="*/ 158115 w 161925"/>
                <a:gd name="connsiteY6" fmla="*/ 55245 h 95250"/>
                <a:gd name="connsiteX7" fmla="*/ 61913 w 161925"/>
                <a:gd name="connsiteY7" fmla="*/ 9525 h 95250"/>
                <a:gd name="connsiteX8" fmla="*/ 60960 w 161925"/>
                <a:gd name="connsiteY8" fmla="*/ 8572 h 95250"/>
                <a:gd name="connsiteX9" fmla="*/ 59055 w 161925"/>
                <a:gd name="connsiteY9" fmla="*/ 7620 h 95250"/>
                <a:gd name="connsiteX10" fmla="*/ 33338 w 161925"/>
                <a:gd name="connsiteY10" fmla="*/ 0 h 95250"/>
                <a:gd name="connsiteX11" fmla="*/ 1905 w 161925"/>
                <a:gd name="connsiteY11" fmla="*/ 39053 h 95250"/>
                <a:gd name="connsiteX12" fmla="*/ 1905 w 161925"/>
                <a:gd name="connsiteY12" fmla="*/ 762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95250">
                  <a:moveTo>
                    <a:pt x="0" y="76200"/>
                  </a:moveTo>
                  <a:cubicBezTo>
                    <a:pt x="0" y="88583"/>
                    <a:pt x="10477" y="99060"/>
                    <a:pt x="22860" y="99060"/>
                  </a:cubicBezTo>
                  <a:cubicBezTo>
                    <a:pt x="35242" y="99060"/>
                    <a:pt x="45720" y="88583"/>
                    <a:pt x="45720" y="76200"/>
                  </a:cubicBezTo>
                  <a:lnTo>
                    <a:pt x="45720" y="51435"/>
                  </a:lnTo>
                  <a:lnTo>
                    <a:pt x="139065" y="95250"/>
                  </a:lnTo>
                  <a:cubicBezTo>
                    <a:pt x="150495" y="100965"/>
                    <a:pt x="163830" y="95250"/>
                    <a:pt x="168592" y="84772"/>
                  </a:cubicBezTo>
                  <a:cubicBezTo>
                    <a:pt x="174307" y="73343"/>
                    <a:pt x="168592" y="60008"/>
                    <a:pt x="158115" y="55245"/>
                  </a:cubicBezTo>
                  <a:lnTo>
                    <a:pt x="61913" y="9525"/>
                  </a:lnTo>
                  <a:cubicBezTo>
                    <a:pt x="61913" y="9525"/>
                    <a:pt x="60960" y="9525"/>
                    <a:pt x="60960" y="8572"/>
                  </a:cubicBezTo>
                  <a:lnTo>
                    <a:pt x="59055" y="7620"/>
                  </a:lnTo>
                  <a:cubicBezTo>
                    <a:pt x="50482" y="3810"/>
                    <a:pt x="42863" y="0"/>
                    <a:pt x="33338" y="0"/>
                  </a:cubicBezTo>
                  <a:cubicBezTo>
                    <a:pt x="14288" y="0"/>
                    <a:pt x="1905" y="9525"/>
                    <a:pt x="1905" y="39053"/>
                  </a:cubicBezTo>
                  <a:lnTo>
                    <a:pt x="1905" y="76200"/>
                  </a:ln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9B964C1-226A-4845-A2AA-CC751A6B6343}"/>
                </a:ext>
              </a:extLst>
            </p:cNvPr>
            <p:cNvSpPr/>
            <p:nvPr/>
          </p:nvSpPr>
          <p:spPr>
            <a:xfrm>
              <a:off x="5603629" y="3732919"/>
              <a:ext cx="133350" cy="142875"/>
            </a:xfrm>
            <a:custGeom>
              <a:avLst/>
              <a:gdLst>
                <a:gd name="connsiteX0" fmla="*/ 89463 w 133350"/>
                <a:gd name="connsiteY0" fmla="*/ 125658 h 142875"/>
                <a:gd name="connsiteX1" fmla="*/ 112323 w 133350"/>
                <a:gd name="connsiteY1" fmla="*/ 148518 h 142875"/>
                <a:gd name="connsiteX2" fmla="*/ 135183 w 133350"/>
                <a:gd name="connsiteY2" fmla="*/ 125658 h 142875"/>
                <a:gd name="connsiteX3" fmla="*/ 135183 w 133350"/>
                <a:gd name="connsiteY3" fmla="*/ 88511 h 142875"/>
                <a:gd name="connsiteX4" fmla="*/ 95178 w 133350"/>
                <a:gd name="connsiteY4" fmla="*/ 31361 h 142875"/>
                <a:gd name="connsiteX5" fmla="*/ 95178 w 133350"/>
                <a:gd name="connsiteY5" fmla="*/ 31361 h 142875"/>
                <a:gd name="connsiteX6" fmla="*/ 94226 w 133350"/>
                <a:gd name="connsiteY6" fmla="*/ 31361 h 142875"/>
                <a:gd name="connsiteX7" fmla="*/ 93273 w 133350"/>
                <a:gd name="connsiteY7" fmla="*/ 30408 h 142875"/>
                <a:gd name="connsiteX8" fmla="*/ 31361 w 133350"/>
                <a:gd name="connsiteY8" fmla="*/ 1833 h 142875"/>
                <a:gd name="connsiteX9" fmla="*/ 1833 w 133350"/>
                <a:gd name="connsiteY9" fmla="*/ 13263 h 142875"/>
                <a:gd name="connsiteX10" fmla="*/ 13263 w 133350"/>
                <a:gd name="connsiteY10" fmla="*/ 42791 h 142875"/>
                <a:gd name="connsiteX11" fmla="*/ 75176 w 133350"/>
                <a:gd name="connsiteY11" fmla="*/ 71366 h 142875"/>
                <a:gd name="connsiteX12" fmla="*/ 76128 w 133350"/>
                <a:gd name="connsiteY12" fmla="*/ 72318 h 142875"/>
                <a:gd name="connsiteX13" fmla="*/ 77081 w 133350"/>
                <a:gd name="connsiteY13" fmla="*/ 72318 h 142875"/>
                <a:gd name="connsiteX14" fmla="*/ 77081 w 133350"/>
                <a:gd name="connsiteY14" fmla="*/ 72318 h 142875"/>
                <a:gd name="connsiteX15" fmla="*/ 77081 w 133350"/>
                <a:gd name="connsiteY15" fmla="*/ 72318 h 142875"/>
                <a:gd name="connsiteX16" fmla="*/ 91368 w 133350"/>
                <a:gd name="connsiteY16" fmla="*/ 89463 h 142875"/>
                <a:gd name="connsiteX17" fmla="*/ 91368 w 133350"/>
                <a:gd name="connsiteY17" fmla="*/ 12565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42875">
                  <a:moveTo>
                    <a:pt x="89463" y="125658"/>
                  </a:moveTo>
                  <a:cubicBezTo>
                    <a:pt x="89463" y="138041"/>
                    <a:pt x="99941" y="148518"/>
                    <a:pt x="112323" y="148518"/>
                  </a:cubicBezTo>
                  <a:cubicBezTo>
                    <a:pt x="124706" y="148518"/>
                    <a:pt x="135183" y="138041"/>
                    <a:pt x="135183" y="125658"/>
                  </a:cubicBezTo>
                  <a:lnTo>
                    <a:pt x="135183" y="88511"/>
                  </a:lnTo>
                  <a:cubicBezTo>
                    <a:pt x="135183" y="49458"/>
                    <a:pt x="115181" y="40886"/>
                    <a:pt x="95178" y="31361"/>
                  </a:cubicBezTo>
                  <a:lnTo>
                    <a:pt x="95178" y="31361"/>
                  </a:lnTo>
                  <a:lnTo>
                    <a:pt x="94226" y="31361"/>
                  </a:lnTo>
                  <a:cubicBezTo>
                    <a:pt x="94226" y="31361"/>
                    <a:pt x="93273" y="31361"/>
                    <a:pt x="93273" y="30408"/>
                  </a:cubicBezTo>
                  <a:lnTo>
                    <a:pt x="31361" y="1833"/>
                  </a:lnTo>
                  <a:cubicBezTo>
                    <a:pt x="19931" y="-2929"/>
                    <a:pt x="6596" y="1833"/>
                    <a:pt x="1833" y="13263"/>
                  </a:cubicBezTo>
                  <a:cubicBezTo>
                    <a:pt x="-2929" y="24693"/>
                    <a:pt x="1833" y="38028"/>
                    <a:pt x="13263" y="42791"/>
                  </a:cubicBezTo>
                  <a:lnTo>
                    <a:pt x="75176" y="71366"/>
                  </a:lnTo>
                  <a:cubicBezTo>
                    <a:pt x="75176" y="71366"/>
                    <a:pt x="76128" y="71366"/>
                    <a:pt x="76128" y="72318"/>
                  </a:cubicBezTo>
                  <a:lnTo>
                    <a:pt x="77081" y="72318"/>
                  </a:lnTo>
                  <a:lnTo>
                    <a:pt x="77081" y="72318"/>
                  </a:lnTo>
                  <a:lnTo>
                    <a:pt x="77081" y="72318"/>
                  </a:lnTo>
                  <a:cubicBezTo>
                    <a:pt x="84701" y="76128"/>
                    <a:pt x="91368" y="78986"/>
                    <a:pt x="91368" y="89463"/>
                  </a:cubicBezTo>
                  <a:lnTo>
                    <a:pt x="91368" y="125658"/>
                  </a:ln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8940AE3-1355-4836-A02F-CFEA9F6B2D09}"/>
                </a:ext>
              </a:extLst>
            </p:cNvPr>
            <p:cNvSpPr/>
            <p:nvPr/>
          </p:nvSpPr>
          <p:spPr>
            <a:xfrm>
              <a:off x="5355907" y="3788672"/>
              <a:ext cx="428625" cy="571500"/>
            </a:xfrm>
            <a:custGeom>
              <a:avLst/>
              <a:gdLst>
                <a:gd name="connsiteX0" fmla="*/ 386715 w 428625"/>
                <a:gd name="connsiteY0" fmla="*/ 166108 h 571500"/>
                <a:gd name="connsiteX1" fmla="*/ 45720 w 428625"/>
                <a:gd name="connsiteY1" fmla="*/ 4183 h 571500"/>
                <a:gd name="connsiteX2" fmla="*/ 0 w 428625"/>
                <a:gd name="connsiteY2" fmla="*/ 38473 h 571500"/>
                <a:gd name="connsiteX3" fmla="*/ 0 w 428625"/>
                <a:gd name="connsiteY3" fmla="*/ 333748 h 571500"/>
                <a:gd name="connsiteX4" fmla="*/ 45720 w 428625"/>
                <a:gd name="connsiteY4" fmla="*/ 411853 h 571500"/>
                <a:gd name="connsiteX5" fmla="*/ 386715 w 428625"/>
                <a:gd name="connsiteY5" fmla="*/ 573778 h 571500"/>
                <a:gd name="connsiteX6" fmla="*/ 432435 w 428625"/>
                <a:gd name="connsiteY6" fmla="*/ 539488 h 571500"/>
                <a:gd name="connsiteX7" fmla="*/ 432435 w 428625"/>
                <a:gd name="connsiteY7" fmla="*/ 244213 h 571500"/>
                <a:gd name="connsiteX8" fmla="*/ 386715 w 428625"/>
                <a:gd name="connsiteY8" fmla="*/ 16610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571500">
                  <a:moveTo>
                    <a:pt x="386715" y="166108"/>
                  </a:moveTo>
                  <a:lnTo>
                    <a:pt x="45720" y="4183"/>
                  </a:lnTo>
                  <a:cubicBezTo>
                    <a:pt x="20003" y="-8200"/>
                    <a:pt x="0" y="7993"/>
                    <a:pt x="0" y="38473"/>
                  </a:cubicBezTo>
                  <a:lnTo>
                    <a:pt x="0" y="333748"/>
                  </a:lnTo>
                  <a:cubicBezTo>
                    <a:pt x="0" y="365180"/>
                    <a:pt x="20955" y="400423"/>
                    <a:pt x="45720" y="411853"/>
                  </a:cubicBezTo>
                  <a:lnTo>
                    <a:pt x="386715" y="573778"/>
                  </a:lnTo>
                  <a:cubicBezTo>
                    <a:pt x="412433" y="586160"/>
                    <a:pt x="432435" y="569968"/>
                    <a:pt x="432435" y="539488"/>
                  </a:cubicBezTo>
                  <a:lnTo>
                    <a:pt x="432435" y="244213"/>
                  </a:lnTo>
                  <a:cubicBezTo>
                    <a:pt x="432435" y="212780"/>
                    <a:pt x="411480" y="177538"/>
                    <a:pt x="386715" y="166108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E1F431F-2CDE-4EE2-8F3A-3CD3966E41DC}"/>
                </a:ext>
              </a:extLst>
            </p:cNvPr>
            <p:cNvSpPr/>
            <p:nvPr/>
          </p:nvSpPr>
          <p:spPr>
            <a:xfrm>
              <a:off x="5335671" y="3788672"/>
              <a:ext cx="447675" cy="533400"/>
            </a:xfrm>
            <a:custGeom>
              <a:avLst/>
              <a:gdLst>
                <a:gd name="connsiteX0" fmla="*/ 406951 w 447675"/>
                <a:gd name="connsiteY0" fmla="*/ 166108 h 533400"/>
                <a:gd name="connsiteX1" fmla="*/ 65956 w 447675"/>
                <a:gd name="connsiteY1" fmla="*/ 4183 h 533400"/>
                <a:gd name="connsiteX2" fmla="*/ 20236 w 447675"/>
                <a:gd name="connsiteY2" fmla="*/ 38473 h 533400"/>
                <a:gd name="connsiteX3" fmla="*/ 234 w 447675"/>
                <a:gd name="connsiteY3" fmla="*/ 292790 h 533400"/>
                <a:gd name="connsiteX4" fmla="*/ 45954 w 447675"/>
                <a:gd name="connsiteY4" fmla="*/ 370896 h 533400"/>
                <a:gd name="connsiteX5" fmla="*/ 386949 w 447675"/>
                <a:gd name="connsiteY5" fmla="*/ 532821 h 533400"/>
                <a:gd name="connsiteX6" fmla="*/ 432669 w 447675"/>
                <a:gd name="connsiteY6" fmla="*/ 498530 h 533400"/>
                <a:gd name="connsiteX7" fmla="*/ 452671 w 447675"/>
                <a:gd name="connsiteY7" fmla="*/ 244213 h 533400"/>
                <a:gd name="connsiteX8" fmla="*/ 406951 w 447675"/>
                <a:gd name="connsiteY8" fmla="*/ 16610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675" h="533400">
                  <a:moveTo>
                    <a:pt x="406951" y="166108"/>
                  </a:moveTo>
                  <a:lnTo>
                    <a:pt x="65956" y="4183"/>
                  </a:lnTo>
                  <a:cubicBezTo>
                    <a:pt x="40239" y="-8200"/>
                    <a:pt x="22141" y="7993"/>
                    <a:pt x="20236" y="38473"/>
                  </a:cubicBezTo>
                  <a:lnTo>
                    <a:pt x="234" y="292790"/>
                  </a:lnTo>
                  <a:cubicBezTo>
                    <a:pt x="-2624" y="324223"/>
                    <a:pt x="21189" y="359465"/>
                    <a:pt x="45954" y="370896"/>
                  </a:cubicBezTo>
                  <a:lnTo>
                    <a:pt x="386949" y="532821"/>
                  </a:lnTo>
                  <a:cubicBezTo>
                    <a:pt x="412666" y="545203"/>
                    <a:pt x="430764" y="529010"/>
                    <a:pt x="432669" y="498530"/>
                  </a:cubicBezTo>
                  <a:lnTo>
                    <a:pt x="452671" y="244213"/>
                  </a:lnTo>
                  <a:cubicBezTo>
                    <a:pt x="455529" y="213733"/>
                    <a:pt x="431716" y="177538"/>
                    <a:pt x="406951" y="166108"/>
                  </a:cubicBezTo>
                  <a:close/>
                </a:path>
              </a:pathLst>
            </a:custGeom>
            <a:solidFill>
              <a:srgbClr val="4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B993DC5-F52A-4CD9-8818-AF68BAEF9DFE}"/>
                </a:ext>
              </a:extLst>
            </p:cNvPr>
            <p:cNvSpPr/>
            <p:nvPr/>
          </p:nvSpPr>
          <p:spPr>
            <a:xfrm>
              <a:off x="5514022" y="4182420"/>
              <a:ext cx="38100" cy="114300"/>
            </a:xfrm>
            <a:custGeom>
              <a:avLst/>
              <a:gdLst>
                <a:gd name="connsiteX0" fmla="*/ 35243 w 38100"/>
                <a:gd name="connsiteY0" fmla="*/ 13342 h 114300"/>
                <a:gd name="connsiteX1" fmla="*/ 10478 w 38100"/>
                <a:gd name="connsiteY1" fmla="*/ 960 h 114300"/>
                <a:gd name="connsiteX2" fmla="*/ 0 w 38100"/>
                <a:gd name="connsiteY2" fmla="*/ 8580 h 114300"/>
                <a:gd name="connsiteX3" fmla="*/ 0 w 38100"/>
                <a:gd name="connsiteY3" fmla="*/ 87637 h 114300"/>
                <a:gd name="connsiteX4" fmla="*/ 10478 w 38100"/>
                <a:gd name="connsiteY4" fmla="*/ 105735 h 114300"/>
                <a:gd name="connsiteX5" fmla="*/ 35243 w 38100"/>
                <a:gd name="connsiteY5" fmla="*/ 118117 h 114300"/>
                <a:gd name="connsiteX6" fmla="*/ 45720 w 38100"/>
                <a:gd name="connsiteY6" fmla="*/ 110498 h 114300"/>
                <a:gd name="connsiteX7" fmla="*/ 45720 w 38100"/>
                <a:gd name="connsiteY7" fmla="*/ 31440 h 114300"/>
                <a:gd name="connsiteX8" fmla="*/ 35243 w 38100"/>
                <a:gd name="connsiteY8" fmla="*/ 1334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114300">
                  <a:moveTo>
                    <a:pt x="35243" y="13342"/>
                  </a:moveTo>
                  <a:lnTo>
                    <a:pt x="10478" y="960"/>
                  </a:lnTo>
                  <a:cubicBezTo>
                    <a:pt x="4763" y="-1898"/>
                    <a:pt x="0" y="1912"/>
                    <a:pt x="0" y="8580"/>
                  </a:cubicBezTo>
                  <a:lnTo>
                    <a:pt x="0" y="87637"/>
                  </a:lnTo>
                  <a:cubicBezTo>
                    <a:pt x="0" y="94305"/>
                    <a:pt x="4763" y="102877"/>
                    <a:pt x="10478" y="105735"/>
                  </a:cubicBezTo>
                  <a:lnTo>
                    <a:pt x="35243" y="118117"/>
                  </a:lnTo>
                  <a:cubicBezTo>
                    <a:pt x="40958" y="120975"/>
                    <a:pt x="45720" y="117165"/>
                    <a:pt x="45720" y="110498"/>
                  </a:cubicBezTo>
                  <a:lnTo>
                    <a:pt x="45720" y="31440"/>
                  </a:lnTo>
                  <a:cubicBezTo>
                    <a:pt x="44768" y="24773"/>
                    <a:pt x="40005" y="16200"/>
                    <a:pt x="35243" y="13342"/>
                  </a:cubicBezTo>
                  <a:close/>
                </a:path>
              </a:pathLst>
            </a:custGeom>
            <a:solidFill>
              <a:srgbClr val="6464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2DBE5EA-F37F-44F7-8D61-3A5E036644AD}"/>
                </a:ext>
              </a:extLst>
            </p:cNvPr>
            <p:cNvSpPr/>
            <p:nvPr/>
          </p:nvSpPr>
          <p:spPr>
            <a:xfrm>
              <a:off x="5501065" y="3465807"/>
              <a:ext cx="190500" cy="361950"/>
            </a:xfrm>
            <a:custGeom>
              <a:avLst/>
              <a:gdLst>
                <a:gd name="connsiteX0" fmla="*/ 136782 w 190500"/>
                <a:gd name="connsiteY0" fmla="*/ 53680 h 361950"/>
                <a:gd name="connsiteX1" fmla="*/ 147260 w 190500"/>
                <a:gd name="connsiteY1" fmla="*/ 139405 h 361950"/>
                <a:gd name="connsiteX2" fmla="*/ 154879 w 190500"/>
                <a:gd name="connsiteY2" fmla="*/ 244180 h 361950"/>
                <a:gd name="connsiteX3" fmla="*/ 143450 w 190500"/>
                <a:gd name="connsiteY3" fmla="*/ 293710 h 361950"/>
                <a:gd name="connsiteX4" fmla="*/ 102492 w 190500"/>
                <a:gd name="connsiteY4" fmla="*/ 224177 h 361950"/>
                <a:gd name="connsiteX5" fmla="*/ 81537 w 190500"/>
                <a:gd name="connsiteY5" fmla="*/ 166075 h 361950"/>
                <a:gd name="connsiteX6" fmla="*/ 84394 w 190500"/>
                <a:gd name="connsiteY6" fmla="*/ 255610 h 361950"/>
                <a:gd name="connsiteX7" fmla="*/ 118685 w 190500"/>
                <a:gd name="connsiteY7" fmla="*/ 310855 h 361950"/>
                <a:gd name="connsiteX8" fmla="*/ 192027 w 190500"/>
                <a:gd name="connsiteY8" fmla="*/ 354670 h 361950"/>
                <a:gd name="connsiteX9" fmla="*/ 119637 w 190500"/>
                <a:gd name="connsiteY9" fmla="*/ 354670 h 361950"/>
                <a:gd name="connsiteX10" fmla="*/ 45342 w 190500"/>
                <a:gd name="connsiteY10" fmla="*/ 297520 h 361950"/>
                <a:gd name="connsiteX11" fmla="*/ 575 w 190500"/>
                <a:gd name="connsiteY11" fmla="*/ 188935 h 361950"/>
                <a:gd name="connsiteX12" fmla="*/ 2479 w 190500"/>
                <a:gd name="connsiteY12" fmla="*/ 27010 h 361950"/>
                <a:gd name="connsiteX13" fmla="*/ 136782 w 190500"/>
                <a:gd name="connsiteY13" fmla="*/ 5368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61950">
                  <a:moveTo>
                    <a:pt x="136782" y="53680"/>
                  </a:moveTo>
                  <a:cubicBezTo>
                    <a:pt x="143450" y="72730"/>
                    <a:pt x="151069" y="120355"/>
                    <a:pt x="147260" y="139405"/>
                  </a:cubicBezTo>
                  <a:cubicBezTo>
                    <a:pt x="143450" y="158455"/>
                    <a:pt x="152022" y="215605"/>
                    <a:pt x="154879" y="244180"/>
                  </a:cubicBezTo>
                  <a:cubicBezTo>
                    <a:pt x="157737" y="272755"/>
                    <a:pt x="163452" y="291805"/>
                    <a:pt x="143450" y="293710"/>
                  </a:cubicBezTo>
                  <a:cubicBezTo>
                    <a:pt x="122494" y="295615"/>
                    <a:pt x="109160" y="281327"/>
                    <a:pt x="102492" y="224177"/>
                  </a:cubicBezTo>
                  <a:cubicBezTo>
                    <a:pt x="95825" y="167027"/>
                    <a:pt x="85347" y="153692"/>
                    <a:pt x="81537" y="166075"/>
                  </a:cubicBezTo>
                  <a:cubicBezTo>
                    <a:pt x="77727" y="178457"/>
                    <a:pt x="77727" y="234655"/>
                    <a:pt x="84394" y="255610"/>
                  </a:cubicBezTo>
                  <a:cubicBezTo>
                    <a:pt x="91062" y="276565"/>
                    <a:pt x="107254" y="301330"/>
                    <a:pt x="118685" y="310855"/>
                  </a:cubicBezTo>
                  <a:cubicBezTo>
                    <a:pt x="130115" y="320380"/>
                    <a:pt x="194885" y="337525"/>
                    <a:pt x="192027" y="354670"/>
                  </a:cubicBezTo>
                  <a:cubicBezTo>
                    <a:pt x="189169" y="371815"/>
                    <a:pt x="150117" y="367052"/>
                    <a:pt x="119637" y="354670"/>
                  </a:cubicBezTo>
                  <a:cubicBezTo>
                    <a:pt x="89157" y="342287"/>
                    <a:pt x="69154" y="347050"/>
                    <a:pt x="45342" y="297520"/>
                  </a:cubicBezTo>
                  <a:cubicBezTo>
                    <a:pt x="21529" y="247990"/>
                    <a:pt x="-4188" y="213700"/>
                    <a:pt x="575" y="188935"/>
                  </a:cubicBezTo>
                  <a:cubicBezTo>
                    <a:pt x="5337" y="164170"/>
                    <a:pt x="15815" y="69872"/>
                    <a:pt x="2479" y="27010"/>
                  </a:cubicBezTo>
                  <a:cubicBezTo>
                    <a:pt x="-10856" y="-15853"/>
                    <a:pt x="112017" y="-8233"/>
                    <a:pt x="136782" y="53680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B236FEB-FC8D-4762-8712-F74B582FFD60}"/>
                </a:ext>
              </a:extLst>
            </p:cNvPr>
            <p:cNvSpPr/>
            <p:nvPr/>
          </p:nvSpPr>
          <p:spPr>
            <a:xfrm>
              <a:off x="5484494" y="3454611"/>
              <a:ext cx="161925" cy="76200"/>
            </a:xfrm>
            <a:custGeom>
              <a:avLst/>
              <a:gdLst>
                <a:gd name="connsiteX0" fmla="*/ 2858 w 161925"/>
                <a:gd name="connsiteY0" fmla="*/ 20109 h 76200"/>
                <a:gd name="connsiteX1" fmla="*/ 0 w 161925"/>
                <a:gd name="connsiteY1" fmla="*/ 58209 h 76200"/>
                <a:gd name="connsiteX2" fmla="*/ 76200 w 161925"/>
                <a:gd name="connsiteY2" fmla="*/ 49636 h 76200"/>
                <a:gd name="connsiteX3" fmla="*/ 161925 w 161925"/>
                <a:gd name="connsiteY3" fmla="*/ 78211 h 76200"/>
                <a:gd name="connsiteX4" fmla="*/ 161925 w 161925"/>
                <a:gd name="connsiteY4" fmla="*/ 13441 h 76200"/>
                <a:gd name="connsiteX5" fmla="*/ 2858 w 161925"/>
                <a:gd name="connsiteY5" fmla="*/ 201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76200">
                  <a:moveTo>
                    <a:pt x="2858" y="20109"/>
                  </a:moveTo>
                  <a:lnTo>
                    <a:pt x="0" y="58209"/>
                  </a:lnTo>
                  <a:cubicBezTo>
                    <a:pt x="0" y="58209"/>
                    <a:pt x="46673" y="49636"/>
                    <a:pt x="76200" y="49636"/>
                  </a:cubicBezTo>
                  <a:cubicBezTo>
                    <a:pt x="105728" y="49636"/>
                    <a:pt x="161925" y="78211"/>
                    <a:pt x="161925" y="78211"/>
                  </a:cubicBezTo>
                  <a:lnTo>
                    <a:pt x="161925" y="13441"/>
                  </a:lnTo>
                  <a:cubicBezTo>
                    <a:pt x="160973" y="13441"/>
                    <a:pt x="40958" y="-20849"/>
                    <a:pt x="2858" y="201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72CE18F-28D8-4D9E-A8FB-A4ABCAC23AED}"/>
                </a:ext>
              </a:extLst>
            </p:cNvPr>
            <p:cNvSpPr/>
            <p:nvPr/>
          </p:nvSpPr>
          <p:spPr>
            <a:xfrm>
              <a:off x="5483896" y="2101151"/>
              <a:ext cx="333375" cy="1409700"/>
            </a:xfrm>
            <a:custGeom>
              <a:avLst/>
              <a:gdLst>
                <a:gd name="connsiteX0" fmla="*/ 250153 w 333375"/>
                <a:gd name="connsiteY0" fmla="*/ 64 h 1409700"/>
                <a:gd name="connsiteX1" fmla="*/ 140616 w 333375"/>
                <a:gd name="connsiteY1" fmla="*/ 181039 h 1409700"/>
                <a:gd name="connsiteX2" fmla="*/ 80608 w 333375"/>
                <a:gd name="connsiteY2" fmla="*/ 645859 h 1409700"/>
                <a:gd name="connsiteX3" fmla="*/ 24410 w 333375"/>
                <a:gd name="connsiteY3" fmla="*/ 878269 h 1409700"/>
                <a:gd name="connsiteX4" fmla="*/ 13933 w 333375"/>
                <a:gd name="connsiteY4" fmla="*/ 1127824 h 1409700"/>
                <a:gd name="connsiteX5" fmla="*/ 8218 w 333375"/>
                <a:gd name="connsiteY5" fmla="*/ 1316419 h 1409700"/>
                <a:gd name="connsiteX6" fmla="*/ 13933 w 333375"/>
                <a:gd name="connsiteY6" fmla="*/ 1380236 h 1409700"/>
                <a:gd name="connsiteX7" fmla="*/ 89181 w 333375"/>
                <a:gd name="connsiteY7" fmla="*/ 1379284 h 1409700"/>
                <a:gd name="connsiteX8" fmla="*/ 157761 w 333375"/>
                <a:gd name="connsiteY8" fmla="*/ 1409764 h 1409700"/>
                <a:gd name="connsiteX9" fmla="*/ 175858 w 333375"/>
                <a:gd name="connsiteY9" fmla="*/ 1345946 h 1409700"/>
                <a:gd name="connsiteX10" fmla="*/ 195861 w 333375"/>
                <a:gd name="connsiteY10" fmla="*/ 1187831 h 1409700"/>
                <a:gd name="connsiteX11" fmla="*/ 228246 w 333375"/>
                <a:gd name="connsiteY11" fmla="*/ 1047814 h 1409700"/>
                <a:gd name="connsiteX12" fmla="*/ 256821 w 333375"/>
                <a:gd name="connsiteY12" fmla="*/ 918274 h 1409700"/>
                <a:gd name="connsiteX13" fmla="*/ 296826 w 333375"/>
                <a:gd name="connsiteY13" fmla="*/ 643001 h 1409700"/>
                <a:gd name="connsiteX14" fmla="*/ 250153 w 333375"/>
                <a:gd name="connsiteY14" fmla="*/ 6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409700">
                  <a:moveTo>
                    <a:pt x="250153" y="64"/>
                  </a:moveTo>
                  <a:cubicBezTo>
                    <a:pt x="187288" y="1969"/>
                    <a:pt x="159666" y="4826"/>
                    <a:pt x="140616" y="181039"/>
                  </a:cubicBezTo>
                  <a:cubicBezTo>
                    <a:pt x="121566" y="357251"/>
                    <a:pt x="81561" y="584899"/>
                    <a:pt x="80608" y="645859"/>
                  </a:cubicBezTo>
                  <a:cubicBezTo>
                    <a:pt x="79656" y="706819"/>
                    <a:pt x="15838" y="783019"/>
                    <a:pt x="24410" y="878269"/>
                  </a:cubicBezTo>
                  <a:cubicBezTo>
                    <a:pt x="32983" y="973519"/>
                    <a:pt x="11076" y="1075436"/>
                    <a:pt x="13933" y="1127824"/>
                  </a:cubicBezTo>
                  <a:cubicBezTo>
                    <a:pt x="16791" y="1180211"/>
                    <a:pt x="15838" y="1243077"/>
                    <a:pt x="8218" y="1316419"/>
                  </a:cubicBezTo>
                  <a:cubicBezTo>
                    <a:pt x="-354" y="1388809"/>
                    <a:pt x="-7022" y="1386904"/>
                    <a:pt x="13933" y="1380236"/>
                  </a:cubicBezTo>
                  <a:cubicBezTo>
                    <a:pt x="35841" y="1372616"/>
                    <a:pt x="59653" y="1373569"/>
                    <a:pt x="89181" y="1379284"/>
                  </a:cubicBezTo>
                  <a:cubicBezTo>
                    <a:pt x="118708" y="1384999"/>
                    <a:pt x="145378" y="1395477"/>
                    <a:pt x="157761" y="1409764"/>
                  </a:cubicBezTo>
                  <a:cubicBezTo>
                    <a:pt x="170143" y="1424052"/>
                    <a:pt x="181573" y="1412621"/>
                    <a:pt x="175858" y="1345946"/>
                  </a:cubicBezTo>
                  <a:cubicBezTo>
                    <a:pt x="170143" y="1279271"/>
                    <a:pt x="173953" y="1221169"/>
                    <a:pt x="195861" y="1187831"/>
                  </a:cubicBezTo>
                  <a:cubicBezTo>
                    <a:pt x="218721" y="1154494"/>
                    <a:pt x="230151" y="1099249"/>
                    <a:pt x="228246" y="1047814"/>
                  </a:cubicBezTo>
                  <a:cubicBezTo>
                    <a:pt x="226341" y="996379"/>
                    <a:pt x="224436" y="1004951"/>
                    <a:pt x="256821" y="918274"/>
                  </a:cubicBezTo>
                  <a:cubicBezTo>
                    <a:pt x="288253" y="831596"/>
                    <a:pt x="258726" y="775399"/>
                    <a:pt x="296826" y="643001"/>
                  </a:cubicBezTo>
                  <a:cubicBezTo>
                    <a:pt x="335878" y="510604"/>
                    <a:pt x="372073" y="-6604"/>
                    <a:pt x="250153" y="64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CD94DB2-1C68-4524-AFE0-BE8F21F254CB}"/>
                </a:ext>
              </a:extLst>
            </p:cNvPr>
            <p:cNvSpPr/>
            <p:nvPr/>
          </p:nvSpPr>
          <p:spPr>
            <a:xfrm>
              <a:off x="5573386" y="2747962"/>
              <a:ext cx="200025" cy="533400"/>
            </a:xfrm>
            <a:custGeom>
              <a:avLst/>
              <a:gdLst>
                <a:gd name="connsiteX0" fmla="*/ 111134 w 200025"/>
                <a:gd name="connsiteY0" fmla="*/ 533400 h 533400"/>
                <a:gd name="connsiteX1" fmla="*/ 139709 w 200025"/>
                <a:gd name="connsiteY1" fmla="*/ 400050 h 533400"/>
                <a:gd name="connsiteX2" fmla="*/ 168284 w 200025"/>
                <a:gd name="connsiteY2" fmla="*/ 270510 h 533400"/>
                <a:gd name="connsiteX3" fmla="*/ 206384 w 200025"/>
                <a:gd name="connsiteY3" fmla="*/ 2858 h 533400"/>
                <a:gd name="connsiteX4" fmla="*/ 205431 w 200025"/>
                <a:gd name="connsiteY4" fmla="*/ 0 h 533400"/>
                <a:gd name="connsiteX5" fmla="*/ 57794 w 200025"/>
                <a:gd name="connsiteY5" fmla="*/ 144780 h 533400"/>
                <a:gd name="connsiteX6" fmla="*/ 111134 w 200025"/>
                <a:gd name="connsiteY6" fmla="*/ 187642 h 533400"/>
                <a:gd name="connsiteX7" fmla="*/ 139709 w 200025"/>
                <a:gd name="connsiteY7" fmla="*/ 226695 h 533400"/>
                <a:gd name="connsiteX8" fmla="*/ 114944 w 200025"/>
                <a:gd name="connsiteY8" fmla="*/ 272415 h 533400"/>
                <a:gd name="connsiteX9" fmla="*/ 97799 w 200025"/>
                <a:gd name="connsiteY9" fmla="*/ 428625 h 533400"/>
                <a:gd name="connsiteX10" fmla="*/ 21599 w 200025"/>
                <a:gd name="connsiteY10" fmla="*/ 521970 h 533400"/>
                <a:gd name="connsiteX11" fmla="*/ 111134 w 200025"/>
                <a:gd name="connsiteY11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533400">
                  <a:moveTo>
                    <a:pt x="111134" y="533400"/>
                  </a:moveTo>
                  <a:cubicBezTo>
                    <a:pt x="131136" y="499110"/>
                    <a:pt x="141614" y="448628"/>
                    <a:pt x="139709" y="400050"/>
                  </a:cubicBezTo>
                  <a:cubicBezTo>
                    <a:pt x="137804" y="348615"/>
                    <a:pt x="135899" y="357188"/>
                    <a:pt x="168284" y="270510"/>
                  </a:cubicBezTo>
                  <a:cubicBezTo>
                    <a:pt x="199716" y="185738"/>
                    <a:pt x="171141" y="129540"/>
                    <a:pt x="206384" y="2858"/>
                  </a:cubicBezTo>
                  <a:cubicBezTo>
                    <a:pt x="206384" y="1905"/>
                    <a:pt x="205431" y="953"/>
                    <a:pt x="205431" y="0"/>
                  </a:cubicBezTo>
                  <a:cubicBezTo>
                    <a:pt x="161616" y="92392"/>
                    <a:pt x="95894" y="140017"/>
                    <a:pt x="57794" y="144780"/>
                  </a:cubicBezTo>
                  <a:cubicBezTo>
                    <a:pt x="19694" y="149542"/>
                    <a:pt x="49221" y="192405"/>
                    <a:pt x="111134" y="187642"/>
                  </a:cubicBezTo>
                  <a:cubicBezTo>
                    <a:pt x="173046" y="182880"/>
                    <a:pt x="173999" y="222885"/>
                    <a:pt x="139709" y="226695"/>
                  </a:cubicBezTo>
                  <a:cubicBezTo>
                    <a:pt x="105419" y="230505"/>
                    <a:pt x="78749" y="263842"/>
                    <a:pt x="114944" y="272415"/>
                  </a:cubicBezTo>
                  <a:cubicBezTo>
                    <a:pt x="150186" y="280988"/>
                    <a:pt x="158759" y="374333"/>
                    <a:pt x="97799" y="428625"/>
                  </a:cubicBezTo>
                  <a:cubicBezTo>
                    <a:pt x="36839" y="481965"/>
                    <a:pt x="-37456" y="539115"/>
                    <a:pt x="21599" y="521970"/>
                  </a:cubicBezTo>
                  <a:cubicBezTo>
                    <a:pt x="63509" y="509588"/>
                    <a:pt x="94941" y="516255"/>
                    <a:pt x="111134" y="533400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6AB8E3-4553-4CF7-960B-DC1ADDBE70F3}"/>
                </a:ext>
              </a:extLst>
            </p:cNvPr>
            <p:cNvSpPr/>
            <p:nvPr/>
          </p:nvSpPr>
          <p:spPr>
            <a:xfrm>
              <a:off x="5717160" y="2228849"/>
              <a:ext cx="123825" cy="514350"/>
            </a:xfrm>
            <a:custGeom>
              <a:avLst/>
              <a:gdLst>
                <a:gd name="connsiteX0" fmla="*/ 124521 w 123825"/>
                <a:gd name="connsiteY0" fmla="*/ 522922 h 514350"/>
                <a:gd name="connsiteX1" fmla="*/ 12127 w 123825"/>
                <a:gd name="connsiteY1" fmla="*/ 72390 h 514350"/>
                <a:gd name="connsiteX2" fmla="*/ 44511 w 123825"/>
                <a:gd name="connsiteY2" fmla="*/ 90488 h 514350"/>
                <a:gd name="connsiteX3" fmla="*/ 124521 w 123825"/>
                <a:gd name="connsiteY3" fmla="*/ 522922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514350">
                  <a:moveTo>
                    <a:pt x="124521" y="522922"/>
                  </a:moveTo>
                  <a:cubicBezTo>
                    <a:pt x="106424" y="421005"/>
                    <a:pt x="44511" y="162878"/>
                    <a:pt x="12127" y="72390"/>
                  </a:cubicBezTo>
                  <a:cubicBezTo>
                    <a:pt x="-20258" y="-18097"/>
                    <a:pt x="19746" y="-36195"/>
                    <a:pt x="44511" y="90488"/>
                  </a:cubicBezTo>
                  <a:cubicBezTo>
                    <a:pt x="70229" y="218122"/>
                    <a:pt x="128332" y="316230"/>
                    <a:pt x="124521" y="522922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49F99EA-B471-407D-91EA-DA76666FDC06}"/>
                </a:ext>
              </a:extLst>
            </p:cNvPr>
            <p:cNvSpPr/>
            <p:nvPr/>
          </p:nvSpPr>
          <p:spPr>
            <a:xfrm>
              <a:off x="6556461" y="2217119"/>
              <a:ext cx="38100" cy="457200"/>
            </a:xfrm>
            <a:custGeom>
              <a:avLst/>
              <a:gdLst>
                <a:gd name="connsiteX0" fmla="*/ 16741 w 38100"/>
                <a:gd name="connsiteY0" fmla="*/ 466073 h 457200"/>
                <a:gd name="connsiteX1" fmla="*/ 41506 w 38100"/>
                <a:gd name="connsiteY1" fmla="*/ 63166 h 457200"/>
                <a:gd name="connsiteX2" fmla="*/ 16741 w 38100"/>
                <a:gd name="connsiteY2" fmla="*/ 84121 h 457200"/>
                <a:gd name="connsiteX3" fmla="*/ 16741 w 38100"/>
                <a:gd name="connsiteY3" fmla="*/ 466073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16741" y="466073"/>
                  </a:moveTo>
                  <a:cubicBezTo>
                    <a:pt x="15788" y="376538"/>
                    <a:pt x="28171" y="146033"/>
                    <a:pt x="41506" y="63166"/>
                  </a:cubicBezTo>
                  <a:cubicBezTo>
                    <a:pt x="54841" y="-19702"/>
                    <a:pt x="17693" y="-29227"/>
                    <a:pt x="16741" y="84121"/>
                  </a:cubicBezTo>
                  <a:cubicBezTo>
                    <a:pt x="13883" y="196516"/>
                    <a:pt x="-19454" y="289861"/>
                    <a:pt x="16741" y="466073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67D6AE4-F356-4A84-8961-341E74E7EA0A}"/>
                </a:ext>
              </a:extLst>
            </p:cNvPr>
            <p:cNvSpPr/>
            <p:nvPr/>
          </p:nvSpPr>
          <p:spPr>
            <a:xfrm>
              <a:off x="5827094" y="1357307"/>
              <a:ext cx="247650" cy="266700"/>
            </a:xfrm>
            <a:custGeom>
              <a:avLst/>
              <a:gdLst>
                <a:gd name="connsiteX0" fmla="*/ 248903 w 247650"/>
                <a:gd name="connsiteY0" fmla="*/ 76205 h 266700"/>
                <a:gd name="connsiteX1" fmla="*/ 46021 w 247650"/>
                <a:gd name="connsiteY1" fmla="*/ 267658 h 266700"/>
                <a:gd name="connsiteX2" fmla="*/ 248903 w 247650"/>
                <a:gd name="connsiteY2" fmla="*/ 7620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66700">
                  <a:moveTo>
                    <a:pt x="248903" y="76205"/>
                  </a:moveTo>
                  <a:cubicBezTo>
                    <a:pt x="107933" y="93350"/>
                    <a:pt x="45068" y="169550"/>
                    <a:pt x="46021" y="267658"/>
                  </a:cubicBezTo>
                  <a:cubicBezTo>
                    <a:pt x="-53992" y="153358"/>
                    <a:pt x="6968" y="-137155"/>
                    <a:pt x="248903" y="76205"/>
                  </a:cubicBezTo>
                  <a:close/>
                </a:path>
              </a:pathLst>
            </a:custGeom>
            <a:solidFill>
              <a:srgbClr val="AA7A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664C45C-307D-4FFA-A988-8BFE7094C22F}"/>
                </a:ext>
              </a:extLst>
            </p:cNvPr>
            <p:cNvSpPr/>
            <p:nvPr/>
          </p:nvSpPr>
          <p:spPr>
            <a:xfrm>
              <a:off x="5609272" y="3722369"/>
              <a:ext cx="66675" cy="57150"/>
            </a:xfrm>
            <a:custGeom>
              <a:avLst/>
              <a:gdLst>
                <a:gd name="connsiteX0" fmla="*/ 61913 w 66675"/>
                <a:gd name="connsiteY0" fmla="*/ 62865 h 57150"/>
                <a:gd name="connsiteX1" fmla="*/ 66675 w 66675"/>
                <a:gd name="connsiteY1" fmla="*/ 56198 h 57150"/>
                <a:gd name="connsiteX2" fmla="*/ 56197 w 66675"/>
                <a:gd name="connsiteY2" fmla="*/ 26670 h 57150"/>
                <a:gd name="connsiteX3" fmla="*/ 0 w 66675"/>
                <a:gd name="connsiteY3" fmla="*/ 0 h 57150"/>
                <a:gd name="connsiteX4" fmla="*/ 0 w 66675"/>
                <a:gd name="connsiteY4" fmla="*/ 25718 h 57150"/>
                <a:gd name="connsiteX5" fmla="*/ 61913 w 66675"/>
                <a:gd name="connsiteY5" fmla="*/ 6286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57150">
                  <a:moveTo>
                    <a:pt x="61913" y="62865"/>
                  </a:moveTo>
                  <a:cubicBezTo>
                    <a:pt x="63818" y="60960"/>
                    <a:pt x="65722" y="59055"/>
                    <a:pt x="66675" y="56198"/>
                  </a:cubicBezTo>
                  <a:cubicBezTo>
                    <a:pt x="72390" y="44768"/>
                    <a:pt x="66675" y="31433"/>
                    <a:pt x="56197" y="26670"/>
                  </a:cubicBezTo>
                  <a:lnTo>
                    <a:pt x="0" y="0"/>
                  </a:lnTo>
                  <a:lnTo>
                    <a:pt x="0" y="25718"/>
                  </a:lnTo>
                  <a:lnTo>
                    <a:pt x="61913" y="62865"/>
                  </a:ln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FB25662-47F9-4FA0-BB07-84EF21FEDECF}"/>
                </a:ext>
              </a:extLst>
            </p:cNvPr>
            <p:cNvSpPr/>
            <p:nvPr/>
          </p:nvSpPr>
          <p:spPr>
            <a:xfrm>
              <a:off x="5608319" y="3732810"/>
              <a:ext cx="76200" cy="57150"/>
            </a:xfrm>
            <a:custGeom>
              <a:avLst/>
              <a:gdLst>
                <a:gd name="connsiteX0" fmla="*/ 77153 w 76200"/>
                <a:gd name="connsiteY0" fmla="*/ 25754 h 57150"/>
                <a:gd name="connsiteX1" fmla="*/ 25718 w 76200"/>
                <a:gd name="connsiteY1" fmla="*/ 1942 h 57150"/>
                <a:gd name="connsiteX2" fmla="*/ 0 w 76200"/>
                <a:gd name="connsiteY2" fmla="*/ 6704 h 57150"/>
                <a:gd name="connsiteX3" fmla="*/ 0 w 76200"/>
                <a:gd name="connsiteY3" fmla="*/ 16229 h 57150"/>
                <a:gd name="connsiteX4" fmla="*/ 76200 w 76200"/>
                <a:gd name="connsiteY4" fmla="*/ 60997 h 57150"/>
                <a:gd name="connsiteX5" fmla="*/ 76200 w 76200"/>
                <a:gd name="connsiteY5" fmla="*/ 257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7153" y="25754"/>
                  </a:moveTo>
                  <a:lnTo>
                    <a:pt x="25718" y="1942"/>
                  </a:lnTo>
                  <a:cubicBezTo>
                    <a:pt x="17145" y="-1868"/>
                    <a:pt x="6668" y="37"/>
                    <a:pt x="0" y="6704"/>
                  </a:cubicBezTo>
                  <a:lnTo>
                    <a:pt x="0" y="16229"/>
                  </a:lnTo>
                  <a:lnTo>
                    <a:pt x="76200" y="60997"/>
                  </a:lnTo>
                  <a:lnTo>
                    <a:pt x="76200" y="25754"/>
                  </a:ln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9CB9FE9-F3EF-4ED2-A724-712FC6FCDDE8}"/>
              </a:ext>
            </a:extLst>
          </p:cNvPr>
          <p:cNvGrpSpPr/>
          <p:nvPr/>
        </p:nvGrpSpPr>
        <p:grpSpPr>
          <a:xfrm>
            <a:off x="2062029" y="1425053"/>
            <a:ext cx="1138744" cy="2844509"/>
            <a:chOff x="2747922" y="1185827"/>
            <a:chExt cx="1518325" cy="3792679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738BAC6-C4CD-4117-9E9A-6BC2B6831F71}"/>
                </a:ext>
              </a:extLst>
            </p:cNvPr>
            <p:cNvSpPr/>
            <p:nvPr/>
          </p:nvSpPr>
          <p:spPr>
            <a:xfrm>
              <a:off x="3504236" y="1514972"/>
              <a:ext cx="266700" cy="371475"/>
            </a:xfrm>
            <a:custGeom>
              <a:avLst/>
              <a:gdLst>
                <a:gd name="connsiteX0" fmla="*/ 267663 w 266700"/>
                <a:gd name="connsiteY0" fmla="*/ 99515 h 371475"/>
                <a:gd name="connsiteX1" fmla="*/ 246708 w 266700"/>
                <a:gd name="connsiteY1" fmla="*/ 328115 h 371475"/>
                <a:gd name="connsiteX2" fmla="*/ 1916 w 266700"/>
                <a:gd name="connsiteY2" fmla="*/ 317638 h 371475"/>
                <a:gd name="connsiteX3" fmla="*/ 11 w 266700"/>
                <a:gd name="connsiteY3" fmla="*/ 49033 h 371475"/>
                <a:gd name="connsiteX4" fmla="*/ 267663 w 266700"/>
                <a:gd name="connsiteY4" fmla="*/ 9951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371475">
                  <a:moveTo>
                    <a:pt x="267663" y="99515"/>
                  </a:moveTo>
                  <a:cubicBezTo>
                    <a:pt x="257186" y="159523"/>
                    <a:pt x="242898" y="283348"/>
                    <a:pt x="246708" y="328115"/>
                  </a:cubicBezTo>
                  <a:cubicBezTo>
                    <a:pt x="250518" y="372883"/>
                    <a:pt x="-6657" y="423365"/>
                    <a:pt x="1916" y="317638"/>
                  </a:cubicBezTo>
                  <a:cubicBezTo>
                    <a:pt x="10488" y="211910"/>
                    <a:pt x="1916" y="132853"/>
                    <a:pt x="11" y="49033"/>
                  </a:cubicBezTo>
                  <a:cubicBezTo>
                    <a:pt x="-1894" y="-35740"/>
                    <a:pt x="250518" y="-5260"/>
                    <a:pt x="267663" y="99515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4C37F4C-3058-4B56-AD49-1EDDF69FD913}"/>
                </a:ext>
              </a:extLst>
            </p:cNvPr>
            <p:cNvSpPr/>
            <p:nvPr/>
          </p:nvSpPr>
          <p:spPr>
            <a:xfrm>
              <a:off x="2963018" y="2764612"/>
              <a:ext cx="171450" cy="457200"/>
            </a:xfrm>
            <a:custGeom>
              <a:avLst/>
              <a:gdLst>
                <a:gd name="connsiteX0" fmla="*/ 175469 w 171450"/>
                <a:gd name="connsiteY0" fmla="*/ 136702 h 457200"/>
                <a:gd name="connsiteX1" fmla="*/ 143084 w 171450"/>
                <a:gd name="connsiteY1" fmla="*/ 314820 h 457200"/>
                <a:gd name="connsiteX2" fmla="*/ 115461 w 171450"/>
                <a:gd name="connsiteY2" fmla="*/ 344347 h 457200"/>
                <a:gd name="connsiteX3" fmla="*/ 55454 w 171450"/>
                <a:gd name="connsiteY3" fmla="*/ 350062 h 457200"/>
                <a:gd name="connsiteX4" fmla="*/ 104984 w 171450"/>
                <a:gd name="connsiteY4" fmla="*/ 419595 h 457200"/>
                <a:gd name="connsiteX5" fmla="*/ 85934 w 171450"/>
                <a:gd name="connsiteY5" fmla="*/ 455790 h 457200"/>
                <a:gd name="connsiteX6" fmla="*/ 3066 w 171450"/>
                <a:gd name="connsiteY6" fmla="*/ 372922 h 457200"/>
                <a:gd name="connsiteX7" fmla="*/ 56406 w 171450"/>
                <a:gd name="connsiteY7" fmla="*/ 70980 h 457200"/>
                <a:gd name="connsiteX8" fmla="*/ 175469 w 171450"/>
                <a:gd name="connsiteY8" fmla="*/ 136702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457200">
                  <a:moveTo>
                    <a:pt x="175469" y="136702"/>
                  </a:moveTo>
                  <a:cubicBezTo>
                    <a:pt x="146894" y="193852"/>
                    <a:pt x="129749" y="256717"/>
                    <a:pt x="143084" y="314820"/>
                  </a:cubicBezTo>
                  <a:cubicBezTo>
                    <a:pt x="156419" y="371970"/>
                    <a:pt x="131654" y="381495"/>
                    <a:pt x="115461" y="344347"/>
                  </a:cubicBezTo>
                  <a:cubicBezTo>
                    <a:pt x="99269" y="307200"/>
                    <a:pt x="63074" y="325297"/>
                    <a:pt x="55454" y="350062"/>
                  </a:cubicBezTo>
                  <a:cubicBezTo>
                    <a:pt x="47834" y="374827"/>
                    <a:pt x="71646" y="405307"/>
                    <a:pt x="104984" y="419595"/>
                  </a:cubicBezTo>
                  <a:cubicBezTo>
                    <a:pt x="139274" y="433882"/>
                    <a:pt x="137369" y="473887"/>
                    <a:pt x="85934" y="455790"/>
                  </a:cubicBezTo>
                  <a:cubicBezTo>
                    <a:pt x="33546" y="437692"/>
                    <a:pt x="19259" y="445312"/>
                    <a:pt x="3066" y="372922"/>
                  </a:cubicBezTo>
                  <a:cubicBezTo>
                    <a:pt x="-13126" y="299580"/>
                    <a:pt x="39261" y="234810"/>
                    <a:pt x="56406" y="70980"/>
                  </a:cubicBezTo>
                  <a:cubicBezTo>
                    <a:pt x="73551" y="-92850"/>
                    <a:pt x="187851" y="69075"/>
                    <a:pt x="175469" y="136702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D55922-6262-430F-89F1-61D64481D2CA}"/>
                </a:ext>
              </a:extLst>
            </p:cNvPr>
            <p:cNvSpPr/>
            <p:nvPr/>
          </p:nvSpPr>
          <p:spPr>
            <a:xfrm>
              <a:off x="3150832" y="3099395"/>
              <a:ext cx="190500" cy="571500"/>
            </a:xfrm>
            <a:custGeom>
              <a:avLst/>
              <a:gdLst>
                <a:gd name="connsiteX0" fmla="*/ 37185 w 190500"/>
                <a:gd name="connsiteY0" fmla="*/ 3850 h 571500"/>
                <a:gd name="connsiteX1" fmla="*/ 134340 w 190500"/>
                <a:gd name="connsiteY1" fmla="*/ 40 h 571500"/>
                <a:gd name="connsiteX2" fmla="*/ 174345 w 190500"/>
                <a:gd name="connsiteY2" fmla="*/ 37188 h 571500"/>
                <a:gd name="connsiteX3" fmla="*/ 196253 w 190500"/>
                <a:gd name="connsiteY3" fmla="*/ 529630 h 571500"/>
                <a:gd name="connsiteX4" fmla="*/ 159105 w 190500"/>
                <a:gd name="connsiteY4" fmla="*/ 569635 h 571500"/>
                <a:gd name="connsiteX5" fmla="*/ 61950 w 190500"/>
                <a:gd name="connsiteY5" fmla="*/ 572493 h 571500"/>
                <a:gd name="connsiteX6" fmla="*/ 21945 w 190500"/>
                <a:gd name="connsiteY6" fmla="*/ 535345 h 571500"/>
                <a:gd name="connsiteX7" fmla="*/ 38 w 190500"/>
                <a:gd name="connsiteY7" fmla="*/ 42902 h 571500"/>
                <a:gd name="connsiteX8" fmla="*/ 37185 w 190500"/>
                <a:gd name="connsiteY8" fmla="*/ 38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71500">
                  <a:moveTo>
                    <a:pt x="37185" y="3850"/>
                  </a:moveTo>
                  <a:lnTo>
                    <a:pt x="134340" y="40"/>
                  </a:lnTo>
                  <a:cubicBezTo>
                    <a:pt x="155295" y="-912"/>
                    <a:pt x="173393" y="15280"/>
                    <a:pt x="174345" y="37188"/>
                  </a:cubicBezTo>
                  <a:lnTo>
                    <a:pt x="196253" y="529630"/>
                  </a:lnTo>
                  <a:cubicBezTo>
                    <a:pt x="197205" y="550585"/>
                    <a:pt x="181013" y="568683"/>
                    <a:pt x="159105" y="569635"/>
                  </a:cubicBezTo>
                  <a:lnTo>
                    <a:pt x="61950" y="572493"/>
                  </a:lnTo>
                  <a:cubicBezTo>
                    <a:pt x="40995" y="573445"/>
                    <a:pt x="22898" y="557252"/>
                    <a:pt x="21945" y="535345"/>
                  </a:cubicBezTo>
                  <a:lnTo>
                    <a:pt x="38" y="42902"/>
                  </a:lnTo>
                  <a:cubicBezTo>
                    <a:pt x="-915" y="22900"/>
                    <a:pt x="16230" y="4802"/>
                    <a:pt x="37185" y="3850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D115F0D-5B91-4746-8414-A40A976E8DA5}"/>
                </a:ext>
              </a:extLst>
            </p:cNvPr>
            <p:cNvSpPr/>
            <p:nvPr/>
          </p:nvSpPr>
          <p:spPr>
            <a:xfrm>
              <a:off x="2765107" y="3104197"/>
              <a:ext cx="561975" cy="771525"/>
            </a:xfrm>
            <a:custGeom>
              <a:avLst/>
              <a:gdLst>
                <a:gd name="connsiteX0" fmla="*/ 0 w 561975"/>
                <a:gd name="connsiteY0" fmla="*/ 205740 h 771525"/>
                <a:gd name="connsiteX1" fmla="*/ 417195 w 561975"/>
                <a:gd name="connsiteY1" fmla="*/ 0 h 771525"/>
                <a:gd name="connsiteX2" fmla="*/ 541973 w 561975"/>
                <a:gd name="connsiteY2" fmla="*/ 127635 h 771525"/>
                <a:gd name="connsiteX3" fmla="*/ 569595 w 561975"/>
                <a:gd name="connsiteY3" fmla="*/ 553403 h 771525"/>
                <a:gd name="connsiteX4" fmla="*/ 158115 w 561975"/>
                <a:gd name="connsiteY4" fmla="*/ 774383 h 771525"/>
                <a:gd name="connsiteX5" fmla="*/ 0 w 561975"/>
                <a:gd name="connsiteY5" fmla="*/ 20574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771525">
                  <a:moveTo>
                    <a:pt x="0" y="205740"/>
                  </a:moveTo>
                  <a:lnTo>
                    <a:pt x="417195" y="0"/>
                  </a:lnTo>
                  <a:lnTo>
                    <a:pt x="541973" y="127635"/>
                  </a:lnTo>
                  <a:lnTo>
                    <a:pt x="569595" y="553403"/>
                  </a:lnTo>
                  <a:lnTo>
                    <a:pt x="158115" y="774383"/>
                  </a:lnTo>
                  <a:cubicBezTo>
                    <a:pt x="159068" y="774383"/>
                    <a:pt x="55245" y="516255"/>
                    <a:pt x="0" y="205740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AB2724F-CB70-4C9A-9B7C-033843C418A6}"/>
                </a:ext>
              </a:extLst>
            </p:cNvPr>
            <p:cNvSpPr/>
            <p:nvPr/>
          </p:nvSpPr>
          <p:spPr>
            <a:xfrm>
              <a:off x="2747922" y="3299420"/>
              <a:ext cx="190500" cy="581025"/>
            </a:xfrm>
            <a:custGeom>
              <a:avLst/>
              <a:gdLst>
                <a:gd name="connsiteX0" fmla="*/ 37187 w 190500"/>
                <a:gd name="connsiteY0" fmla="*/ 3850 h 581025"/>
                <a:gd name="connsiteX1" fmla="*/ 134342 w 190500"/>
                <a:gd name="connsiteY1" fmla="*/ 40 h 581025"/>
                <a:gd name="connsiteX2" fmla="*/ 174347 w 190500"/>
                <a:gd name="connsiteY2" fmla="*/ 37188 h 581025"/>
                <a:gd name="connsiteX3" fmla="*/ 196255 w 190500"/>
                <a:gd name="connsiteY3" fmla="*/ 544870 h 581025"/>
                <a:gd name="connsiteX4" fmla="*/ 160060 w 190500"/>
                <a:gd name="connsiteY4" fmla="*/ 584875 h 581025"/>
                <a:gd name="connsiteX5" fmla="*/ 62905 w 190500"/>
                <a:gd name="connsiteY5" fmla="*/ 588685 h 581025"/>
                <a:gd name="connsiteX6" fmla="*/ 22900 w 190500"/>
                <a:gd name="connsiteY6" fmla="*/ 551537 h 581025"/>
                <a:gd name="connsiteX7" fmla="*/ 40 w 190500"/>
                <a:gd name="connsiteY7" fmla="*/ 43855 h 581025"/>
                <a:gd name="connsiteX8" fmla="*/ 37187 w 190500"/>
                <a:gd name="connsiteY8" fmla="*/ 385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81025">
                  <a:moveTo>
                    <a:pt x="37187" y="3850"/>
                  </a:moveTo>
                  <a:lnTo>
                    <a:pt x="134342" y="40"/>
                  </a:lnTo>
                  <a:cubicBezTo>
                    <a:pt x="155297" y="-912"/>
                    <a:pt x="173395" y="15280"/>
                    <a:pt x="174347" y="37188"/>
                  </a:cubicBezTo>
                  <a:lnTo>
                    <a:pt x="196255" y="544870"/>
                  </a:lnTo>
                  <a:cubicBezTo>
                    <a:pt x="197207" y="565825"/>
                    <a:pt x="181015" y="583923"/>
                    <a:pt x="160060" y="584875"/>
                  </a:cubicBezTo>
                  <a:lnTo>
                    <a:pt x="62905" y="588685"/>
                  </a:lnTo>
                  <a:cubicBezTo>
                    <a:pt x="41950" y="589637"/>
                    <a:pt x="23852" y="573445"/>
                    <a:pt x="22900" y="551537"/>
                  </a:cubicBezTo>
                  <a:lnTo>
                    <a:pt x="40" y="43855"/>
                  </a:lnTo>
                  <a:cubicBezTo>
                    <a:pt x="-913" y="22900"/>
                    <a:pt x="15280" y="4802"/>
                    <a:pt x="37187" y="3850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7194261-76E8-4296-8D81-465AA9E2112B}"/>
                </a:ext>
              </a:extLst>
            </p:cNvPr>
            <p:cNvSpPr/>
            <p:nvPr/>
          </p:nvSpPr>
          <p:spPr>
            <a:xfrm>
              <a:off x="2769869" y="3320415"/>
              <a:ext cx="142875" cy="542925"/>
            </a:xfrm>
            <a:custGeom>
              <a:avLst/>
              <a:gdLst>
                <a:gd name="connsiteX0" fmla="*/ 18097 w 142875"/>
                <a:gd name="connsiteY0" fmla="*/ 3810 h 542925"/>
                <a:gd name="connsiteX1" fmla="*/ 110490 w 142875"/>
                <a:gd name="connsiteY1" fmla="*/ 0 h 542925"/>
                <a:gd name="connsiteX2" fmla="*/ 129540 w 142875"/>
                <a:gd name="connsiteY2" fmla="*/ 18097 h 542925"/>
                <a:gd name="connsiteX3" fmla="*/ 151448 w 142875"/>
                <a:gd name="connsiteY3" fmla="*/ 521970 h 542925"/>
                <a:gd name="connsiteX4" fmla="*/ 133350 w 142875"/>
                <a:gd name="connsiteY4" fmla="*/ 541020 h 542925"/>
                <a:gd name="connsiteX5" fmla="*/ 40958 w 142875"/>
                <a:gd name="connsiteY5" fmla="*/ 544830 h 542925"/>
                <a:gd name="connsiteX6" fmla="*/ 21908 w 142875"/>
                <a:gd name="connsiteY6" fmla="*/ 526732 h 542925"/>
                <a:gd name="connsiteX7" fmla="*/ 0 w 142875"/>
                <a:gd name="connsiteY7" fmla="*/ 22860 h 542925"/>
                <a:gd name="connsiteX8" fmla="*/ 18097 w 142875"/>
                <a:gd name="connsiteY8" fmla="*/ 381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542925">
                  <a:moveTo>
                    <a:pt x="18097" y="3810"/>
                  </a:moveTo>
                  <a:lnTo>
                    <a:pt x="110490" y="0"/>
                  </a:lnTo>
                  <a:cubicBezTo>
                    <a:pt x="120968" y="0"/>
                    <a:pt x="129540" y="7620"/>
                    <a:pt x="129540" y="18097"/>
                  </a:cubicBezTo>
                  <a:lnTo>
                    <a:pt x="151448" y="521970"/>
                  </a:lnTo>
                  <a:cubicBezTo>
                    <a:pt x="151448" y="532447"/>
                    <a:pt x="143828" y="541020"/>
                    <a:pt x="133350" y="541020"/>
                  </a:cubicBezTo>
                  <a:lnTo>
                    <a:pt x="40958" y="544830"/>
                  </a:lnTo>
                  <a:cubicBezTo>
                    <a:pt x="30480" y="544830"/>
                    <a:pt x="21908" y="537210"/>
                    <a:pt x="21908" y="526732"/>
                  </a:cubicBezTo>
                  <a:lnTo>
                    <a:pt x="0" y="22860"/>
                  </a:lnTo>
                  <a:cubicBezTo>
                    <a:pt x="0" y="13335"/>
                    <a:pt x="7620" y="4763"/>
                    <a:pt x="18097" y="381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A8414E9-AF74-4868-AA22-ABCB46F30158}"/>
                </a:ext>
              </a:extLst>
            </p:cNvPr>
            <p:cNvSpPr/>
            <p:nvPr/>
          </p:nvSpPr>
          <p:spPr>
            <a:xfrm>
              <a:off x="3002511" y="3058413"/>
              <a:ext cx="161925" cy="95250"/>
            </a:xfrm>
            <a:custGeom>
              <a:avLst/>
              <a:gdLst>
                <a:gd name="connsiteX0" fmla="*/ 124546 w 161925"/>
                <a:gd name="connsiteY0" fmla="*/ 77216 h 95250"/>
                <a:gd name="connsiteX1" fmla="*/ 148358 w 161925"/>
                <a:gd name="connsiteY1" fmla="*/ 99124 h 95250"/>
                <a:gd name="connsiteX2" fmla="*/ 170266 w 161925"/>
                <a:gd name="connsiteY2" fmla="*/ 75312 h 95250"/>
                <a:gd name="connsiteX3" fmla="*/ 168361 w 161925"/>
                <a:gd name="connsiteY3" fmla="*/ 38164 h 95250"/>
                <a:gd name="connsiteX4" fmla="*/ 135023 w 161925"/>
                <a:gd name="connsiteY4" fmla="*/ 64 h 95250"/>
                <a:gd name="connsiteX5" fmla="*/ 109306 w 161925"/>
                <a:gd name="connsiteY5" fmla="*/ 8637 h 95250"/>
                <a:gd name="connsiteX6" fmla="*/ 107401 w 161925"/>
                <a:gd name="connsiteY6" fmla="*/ 9589 h 95250"/>
                <a:gd name="connsiteX7" fmla="*/ 106448 w 161925"/>
                <a:gd name="connsiteY7" fmla="*/ 10541 h 95250"/>
                <a:gd name="connsiteX8" fmla="*/ 12151 w 161925"/>
                <a:gd name="connsiteY8" fmla="*/ 60071 h 95250"/>
                <a:gd name="connsiteX9" fmla="*/ 2626 w 161925"/>
                <a:gd name="connsiteY9" fmla="*/ 90552 h 95250"/>
                <a:gd name="connsiteX10" fmla="*/ 33106 w 161925"/>
                <a:gd name="connsiteY10" fmla="*/ 100077 h 95250"/>
                <a:gd name="connsiteX11" fmla="*/ 124546 w 161925"/>
                <a:gd name="connsiteY11" fmla="*/ 52452 h 95250"/>
                <a:gd name="connsiteX12" fmla="*/ 124546 w 161925"/>
                <a:gd name="connsiteY12" fmla="*/ 772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95250">
                  <a:moveTo>
                    <a:pt x="124546" y="77216"/>
                  </a:moveTo>
                  <a:cubicBezTo>
                    <a:pt x="125498" y="89599"/>
                    <a:pt x="135976" y="99124"/>
                    <a:pt x="148358" y="99124"/>
                  </a:cubicBezTo>
                  <a:cubicBezTo>
                    <a:pt x="160741" y="98171"/>
                    <a:pt x="170266" y="87694"/>
                    <a:pt x="170266" y="75312"/>
                  </a:cubicBezTo>
                  <a:lnTo>
                    <a:pt x="168361" y="38164"/>
                  </a:lnTo>
                  <a:cubicBezTo>
                    <a:pt x="167408" y="8637"/>
                    <a:pt x="154073" y="-888"/>
                    <a:pt x="135023" y="64"/>
                  </a:cubicBezTo>
                  <a:cubicBezTo>
                    <a:pt x="125498" y="64"/>
                    <a:pt x="116926" y="4827"/>
                    <a:pt x="109306" y="8637"/>
                  </a:cubicBezTo>
                  <a:lnTo>
                    <a:pt x="107401" y="9589"/>
                  </a:lnTo>
                  <a:cubicBezTo>
                    <a:pt x="107401" y="9589"/>
                    <a:pt x="106448" y="9589"/>
                    <a:pt x="106448" y="10541"/>
                  </a:cubicBezTo>
                  <a:lnTo>
                    <a:pt x="12151" y="60071"/>
                  </a:lnTo>
                  <a:cubicBezTo>
                    <a:pt x="721" y="65787"/>
                    <a:pt x="-3089" y="79121"/>
                    <a:pt x="2626" y="90552"/>
                  </a:cubicBezTo>
                  <a:cubicBezTo>
                    <a:pt x="8341" y="101982"/>
                    <a:pt x="21676" y="105791"/>
                    <a:pt x="33106" y="100077"/>
                  </a:cubicBezTo>
                  <a:lnTo>
                    <a:pt x="124546" y="52452"/>
                  </a:lnTo>
                  <a:lnTo>
                    <a:pt x="124546" y="7721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FF12F83-9C06-4E2C-B1D4-8EF01A376C24}"/>
                </a:ext>
              </a:extLst>
            </p:cNvPr>
            <p:cNvSpPr/>
            <p:nvPr/>
          </p:nvSpPr>
          <p:spPr>
            <a:xfrm>
              <a:off x="2944051" y="3100619"/>
              <a:ext cx="123825" cy="152400"/>
            </a:xfrm>
            <a:custGeom>
              <a:avLst/>
              <a:gdLst>
                <a:gd name="connsiteX0" fmla="*/ 2031 w 123825"/>
                <a:gd name="connsiteY0" fmla="*/ 131213 h 152400"/>
                <a:gd name="connsiteX1" fmla="*/ 25844 w 123825"/>
                <a:gd name="connsiteY1" fmla="*/ 153121 h 152400"/>
                <a:gd name="connsiteX2" fmla="*/ 47751 w 123825"/>
                <a:gd name="connsiteY2" fmla="*/ 129308 h 152400"/>
                <a:gd name="connsiteX3" fmla="*/ 45846 w 123825"/>
                <a:gd name="connsiteY3" fmla="*/ 92161 h 152400"/>
                <a:gd name="connsiteX4" fmla="*/ 59181 w 123825"/>
                <a:gd name="connsiteY4" fmla="*/ 75016 h 152400"/>
                <a:gd name="connsiteX5" fmla="*/ 59181 w 123825"/>
                <a:gd name="connsiteY5" fmla="*/ 75016 h 152400"/>
                <a:gd name="connsiteX6" fmla="*/ 59181 w 123825"/>
                <a:gd name="connsiteY6" fmla="*/ 75016 h 152400"/>
                <a:gd name="connsiteX7" fmla="*/ 60134 w 123825"/>
                <a:gd name="connsiteY7" fmla="*/ 75016 h 152400"/>
                <a:gd name="connsiteX8" fmla="*/ 61086 w 123825"/>
                <a:gd name="connsiteY8" fmla="*/ 74063 h 152400"/>
                <a:gd name="connsiteX9" fmla="*/ 121094 w 123825"/>
                <a:gd name="connsiteY9" fmla="*/ 42631 h 152400"/>
                <a:gd name="connsiteX10" fmla="*/ 130619 w 123825"/>
                <a:gd name="connsiteY10" fmla="*/ 12151 h 152400"/>
                <a:gd name="connsiteX11" fmla="*/ 100139 w 123825"/>
                <a:gd name="connsiteY11" fmla="*/ 2626 h 152400"/>
                <a:gd name="connsiteX12" fmla="*/ 40131 w 123825"/>
                <a:gd name="connsiteY12" fmla="*/ 34058 h 152400"/>
                <a:gd name="connsiteX13" fmla="*/ 39179 w 123825"/>
                <a:gd name="connsiteY13" fmla="*/ 35011 h 152400"/>
                <a:gd name="connsiteX14" fmla="*/ 38226 w 123825"/>
                <a:gd name="connsiteY14" fmla="*/ 35011 h 152400"/>
                <a:gd name="connsiteX15" fmla="*/ 38226 w 123825"/>
                <a:gd name="connsiteY15" fmla="*/ 35011 h 152400"/>
                <a:gd name="connsiteX16" fmla="*/ 126 w 123825"/>
                <a:gd name="connsiteY16" fmla="*/ 94066 h 152400"/>
                <a:gd name="connsiteX17" fmla="*/ 2031 w 123825"/>
                <a:gd name="connsiteY17" fmla="*/ 13121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52400">
                  <a:moveTo>
                    <a:pt x="2031" y="131213"/>
                  </a:moveTo>
                  <a:cubicBezTo>
                    <a:pt x="2984" y="143596"/>
                    <a:pt x="13461" y="153121"/>
                    <a:pt x="25844" y="153121"/>
                  </a:cubicBezTo>
                  <a:cubicBezTo>
                    <a:pt x="38226" y="152168"/>
                    <a:pt x="47751" y="141691"/>
                    <a:pt x="47751" y="129308"/>
                  </a:cubicBezTo>
                  <a:lnTo>
                    <a:pt x="45846" y="92161"/>
                  </a:lnTo>
                  <a:cubicBezTo>
                    <a:pt x="45846" y="81683"/>
                    <a:pt x="52514" y="78826"/>
                    <a:pt x="59181" y="75016"/>
                  </a:cubicBezTo>
                  <a:lnTo>
                    <a:pt x="59181" y="75016"/>
                  </a:lnTo>
                  <a:lnTo>
                    <a:pt x="59181" y="75016"/>
                  </a:lnTo>
                  <a:lnTo>
                    <a:pt x="60134" y="75016"/>
                  </a:lnTo>
                  <a:cubicBezTo>
                    <a:pt x="60134" y="75016"/>
                    <a:pt x="61086" y="75016"/>
                    <a:pt x="61086" y="74063"/>
                  </a:cubicBezTo>
                  <a:lnTo>
                    <a:pt x="121094" y="42631"/>
                  </a:lnTo>
                  <a:cubicBezTo>
                    <a:pt x="132524" y="36916"/>
                    <a:pt x="136334" y="23581"/>
                    <a:pt x="130619" y="12151"/>
                  </a:cubicBezTo>
                  <a:cubicBezTo>
                    <a:pt x="124904" y="721"/>
                    <a:pt x="111569" y="-3089"/>
                    <a:pt x="100139" y="2626"/>
                  </a:cubicBezTo>
                  <a:lnTo>
                    <a:pt x="40131" y="34058"/>
                  </a:lnTo>
                  <a:cubicBezTo>
                    <a:pt x="40131" y="34058"/>
                    <a:pt x="39179" y="34058"/>
                    <a:pt x="39179" y="35011"/>
                  </a:cubicBezTo>
                  <a:lnTo>
                    <a:pt x="38226" y="35011"/>
                  </a:lnTo>
                  <a:lnTo>
                    <a:pt x="38226" y="35011"/>
                  </a:lnTo>
                  <a:cubicBezTo>
                    <a:pt x="18224" y="45488"/>
                    <a:pt x="-1779" y="55966"/>
                    <a:pt x="126" y="94066"/>
                  </a:cubicBezTo>
                  <a:lnTo>
                    <a:pt x="2031" y="131213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95745F4-A180-4E0B-96AF-AF214048973E}"/>
                </a:ext>
              </a:extLst>
            </p:cNvPr>
            <p:cNvSpPr/>
            <p:nvPr/>
          </p:nvSpPr>
          <p:spPr>
            <a:xfrm>
              <a:off x="2943459" y="4616556"/>
              <a:ext cx="438150" cy="361950"/>
            </a:xfrm>
            <a:custGeom>
              <a:avLst/>
              <a:gdLst>
                <a:gd name="connsiteX0" fmla="*/ 440773 w 438150"/>
                <a:gd name="connsiteY0" fmla="*/ 159279 h 361950"/>
                <a:gd name="connsiteX1" fmla="*/ 401720 w 438150"/>
                <a:gd name="connsiteY1" fmla="*/ 311679 h 361950"/>
                <a:gd name="connsiteX2" fmla="*/ 336950 w 438150"/>
                <a:gd name="connsiteY2" fmla="*/ 365972 h 361950"/>
                <a:gd name="connsiteX3" fmla="*/ 278848 w 438150"/>
                <a:gd name="connsiteY3" fmla="*/ 327872 h 361950"/>
                <a:gd name="connsiteX4" fmla="*/ 159785 w 438150"/>
                <a:gd name="connsiteY4" fmla="*/ 308822 h 361950"/>
                <a:gd name="connsiteX5" fmla="*/ 718 w 438150"/>
                <a:gd name="connsiteY5" fmla="*/ 194522 h 361950"/>
                <a:gd name="connsiteX6" fmla="*/ 325520 w 438150"/>
                <a:gd name="connsiteY6" fmla="*/ 74506 h 361950"/>
                <a:gd name="connsiteX7" fmla="*/ 440773 w 438150"/>
                <a:gd name="connsiteY7" fmla="*/ 159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361950">
                  <a:moveTo>
                    <a:pt x="440773" y="159279"/>
                  </a:moveTo>
                  <a:cubicBezTo>
                    <a:pt x="430295" y="229764"/>
                    <a:pt x="424580" y="273579"/>
                    <a:pt x="401720" y="311679"/>
                  </a:cubicBezTo>
                  <a:cubicBezTo>
                    <a:pt x="378860" y="350731"/>
                    <a:pt x="358858" y="369781"/>
                    <a:pt x="336950" y="365972"/>
                  </a:cubicBezTo>
                  <a:cubicBezTo>
                    <a:pt x="315043" y="361209"/>
                    <a:pt x="278848" y="327872"/>
                    <a:pt x="278848" y="327872"/>
                  </a:cubicBezTo>
                  <a:cubicBezTo>
                    <a:pt x="278848" y="327872"/>
                    <a:pt x="222650" y="338349"/>
                    <a:pt x="159785" y="308822"/>
                  </a:cubicBezTo>
                  <a:cubicBezTo>
                    <a:pt x="96920" y="279294"/>
                    <a:pt x="-9760" y="232622"/>
                    <a:pt x="718" y="194522"/>
                  </a:cubicBezTo>
                  <a:cubicBezTo>
                    <a:pt x="21673" y="120226"/>
                    <a:pt x="219793" y="225001"/>
                    <a:pt x="325520" y="74506"/>
                  </a:cubicBezTo>
                  <a:cubicBezTo>
                    <a:pt x="430295" y="-75988"/>
                    <a:pt x="461728" y="26881"/>
                    <a:pt x="440773" y="159279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EB3CB7F-EEF9-4D21-9BC8-CA209FCBDB83}"/>
                </a:ext>
              </a:extLst>
            </p:cNvPr>
            <p:cNvSpPr/>
            <p:nvPr/>
          </p:nvSpPr>
          <p:spPr>
            <a:xfrm>
              <a:off x="3630865" y="4588307"/>
              <a:ext cx="485775" cy="285750"/>
            </a:xfrm>
            <a:custGeom>
              <a:avLst/>
              <a:gdLst>
                <a:gd name="connsiteX0" fmla="*/ 472505 w 485775"/>
                <a:gd name="connsiteY0" fmla="*/ 51320 h 285750"/>
                <a:gd name="connsiteX1" fmla="*/ 491555 w 485775"/>
                <a:gd name="connsiteY1" fmla="*/ 174193 h 285750"/>
                <a:gd name="connsiteX2" fmla="*/ 403925 w 485775"/>
                <a:gd name="connsiteY2" fmla="*/ 201815 h 285750"/>
                <a:gd name="connsiteX3" fmla="*/ 328677 w 485775"/>
                <a:gd name="connsiteY3" fmla="*/ 202768 h 285750"/>
                <a:gd name="connsiteX4" fmla="*/ 170562 w 485775"/>
                <a:gd name="connsiteY4" fmla="*/ 282778 h 285750"/>
                <a:gd name="connsiteX5" fmla="*/ 65 w 485775"/>
                <a:gd name="connsiteY5" fmla="*/ 268490 h 285750"/>
                <a:gd name="connsiteX6" fmla="*/ 152465 w 485775"/>
                <a:gd name="connsiteY6" fmla="*/ 156095 h 285750"/>
                <a:gd name="connsiteX7" fmla="*/ 214377 w 485775"/>
                <a:gd name="connsiteY7" fmla="*/ 28461 h 285750"/>
                <a:gd name="connsiteX8" fmla="*/ 472505 w 485775"/>
                <a:gd name="connsiteY8" fmla="*/ 5132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285750">
                  <a:moveTo>
                    <a:pt x="472505" y="51320"/>
                  </a:moveTo>
                  <a:cubicBezTo>
                    <a:pt x="487745" y="85611"/>
                    <a:pt x="501080" y="152286"/>
                    <a:pt x="491555" y="174193"/>
                  </a:cubicBezTo>
                  <a:cubicBezTo>
                    <a:pt x="482030" y="196100"/>
                    <a:pt x="441072" y="200863"/>
                    <a:pt x="403925" y="201815"/>
                  </a:cubicBezTo>
                  <a:cubicBezTo>
                    <a:pt x="365825" y="203720"/>
                    <a:pt x="366777" y="159905"/>
                    <a:pt x="328677" y="202768"/>
                  </a:cubicBezTo>
                  <a:cubicBezTo>
                    <a:pt x="289625" y="244678"/>
                    <a:pt x="245810" y="274205"/>
                    <a:pt x="170562" y="282778"/>
                  </a:cubicBezTo>
                  <a:cubicBezTo>
                    <a:pt x="95315" y="291350"/>
                    <a:pt x="1017" y="298970"/>
                    <a:pt x="65" y="268490"/>
                  </a:cubicBezTo>
                  <a:cubicBezTo>
                    <a:pt x="-2793" y="187528"/>
                    <a:pt x="89600" y="194195"/>
                    <a:pt x="152465" y="156095"/>
                  </a:cubicBezTo>
                  <a:cubicBezTo>
                    <a:pt x="215330" y="117995"/>
                    <a:pt x="208662" y="79895"/>
                    <a:pt x="214377" y="28461"/>
                  </a:cubicBezTo>
                  <a:cubicBezTo>
                    <a:pt x="220092" y="-22975"/>
                    <a:pt x="432500" y="1790"/>
                    <a:pt x="472505" y="51320"/>
                  </a:cubicBezTo>
                  <a:close/>
                </a:path>
              </a:pathLst>
            </a:custGeom>
            <a:solidFill>
              <a:srgbClr val="141A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D2D4421-0175-4406-A981-72B17C79382D}"/>
                </a:ext>
              </a:extLst>
            </p:cNvPr>
            <p:cNvSpPr/>
            <p:nvPr/>
          </p:nvSpPr>
          <p:spPr>
            <a:xfrm>
              <a:off x="3233737" y="1765935"/>
              <a:ext cx="581025" cy="1162050"/>
            </a:xfrm>
            <a:custGeom>
              <a:avLst/>
              <a:gdLst>
                <a:gd name="connsiteX0" fmla="*/ 565785 w 581025"/>
                <a:gd name="connsiteY0" fmla="*/ 8572 h 1162050"/>
                <a:gd name="connsiteX1" fmla="*/ 581025 w 581025"/>
                <a:gd name="connsiteY1" fmla="*/ 1102043 h 1162050"/>
                <a:gd name="connsiteX2" fmla="*/ 28575 w 581025"/>
                <a:gd name="connsiteY2" fmla="*/ 1168718 h 1162050"/>
                <a:gd name="connsiteX3" fmla="*/ 0 w 581025"/>
                <a:gd name="connsiteY3" fmla="*/ 111442 h 1162050"/>
                <a:gd name="connsiteX4" fmla="*/ 239077 w 581025"/>
                <a:gd name="connsiteY4" fmla="*/ 0 h 1162050"/>
                <a:gd name="connsiteX5" fmla="*/ 565785 w 581025"/>
                <a:gd name="connsiteY5" fmla="*/ 8572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1162050">
                  <a:moveTo>
                    <a:pt x="565785" y="8572"/>
                  </a:moveTo>
                  <a:lnTo>
                    <a:pt x="581025" y="1102043"/>
                  </a:lnTo>
                  <a:cubicBezTo>
                    <a:pt x="581025" y="1102043"/>
                    <a:pt x="24765" y="1178243"/>
                    <a:pt x="28575" y="1168718"/>
                  </a:cubicBezTo>
                  <a:cubicBezTo>
                    <a:pt x="32385" y="1158240"/>
                    <a:pt x="57150" y="256223"/>
                    <a:pt x="0" y="111442"/>
                  </a:cubicBezTo>
                  <a:cubicBezTo>
                    <a:pt x="73343" y="76200"/>
                    <a:pt x="178117" y="68580"/>
                    <a:pt x="239077" y="0"/>
                  </a:cubicBezTo>
                  <a:cubicBezTo>
                    <a:pt x="344805" y="64770"/>
                    <a:pt x="457200" y="34290"/>
                    <a:pt x="565785" y="857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CAB672D-4CDC-447B-97FA-70AAD39DDD9F}"/>
                </a:ext>
              </a:extLst>
            </p:cNvPr>
            <p:cNvSpPr/>
            <p:nvPr/>
          </p:nvSpPr>
          <p:spPr>
            <a:xfrm>
              <a:off x="3156585" y="2805112"/>
              <a:ext cx="962025" cy="2009775"/>
            </a:xfrm>
            <a:custGeom>
              <a:avLst/>
              <a:gdLst>
                <a:gd name="connsiteX0" fmla="*/ 163830 w 962025"/>
                <a:gd name="connsiteY0" fmla="*/ 53340 h 2009775"/>
                <a:gd name="connsiteX1" fmla="*/ 579120 w 962025"/>
                <a:gd name="connsiteY1" fmla="*/ 0 h 2009775"/>
                <a:gd name="connsiteX2" fmla="*/ 770573 w 962025"/>
                <a:gd name="connsiteY2" fmla="*/ 286703 h 2009775"/>
                <a:gd name="connsiteX3" fmla="*/ 574357 w 962025"/>
                <a:gd name="connsiteY3" fmla="*/ 814388 h 2009775"/>
                <a:gd name="connsiteX4" fmla="*/ 808673 w 962025"/>
                <a:gd name="connsiteY4" fmla="*/ 1408748 h 2009775"/>
                <a:gd name="connsiteX5" fmla="*/ 909637 w 962025"/>
                <a:gd name="connsiteY5" fmla="*/ 1732598 h 2009775"/>
                <a:gd name="connsiteX6" fmla="*/ 962978 w 962025"/>
                <a:gd name="connsiteY6" fmla="*/ 1860232 h 2009775"/>
                <a:gd name="connsiteX7" fmla="*/ 801053 w 962025"/>
                <a:gd name="connsiteY7" fmla="*/ 1866900 h 2009775"/>
                <a:gd name="connsiteX8" fmla="*/ 651510 w 962025"/>
                <a:gd name="connsiteY8" fmla="*/ 1881188 h 2009775"/>
                <a:gd name="connsiteX9" fmla="*/ 627698 w 962025"/>
                <a:gd name="connsiteY9" fmla="*/ 1602105 h 2009775"/>
                <a:gd name="connsiteX10" fmla="*/ 466725 w 962025"/>
                <a:gd name="connsiteY10" fmla="*/ 1265873 h 2009775"/>
                <a:gd name="connsiteX11" fmla="*/ 307657 w 962025"/>
                <a:gd name="connsiteY11" fmla="*/ 1884998 h 2009775"/>
                <a:gd name="connsiteX12" fmla="*/ 261938 w 962025"/>
                <a:gd name="connsiteY12" fmla="*/ 2009775 h 2009775"/>
                <a:gd name="connsiteX13" fmla="*/ 137160 w 962025"/>
                <a:gd name="connsiteY13" fmla="*/ 1951673 h 2009775"/>
                <a:gd name="connsiteX14" fmla="*/ 0 w 962025"/>
                <a:gd name="connsiteY14" fmla="*/ 1894523 h 2009775"/>
                <a:gd name="connsiteX15" fmla="*/ 99060 w 962025"/>
                <a:gd name="connsiteY15" fmla="*/ 1716405 h 2009775"/>
                <a:gd name="connsiteX16" fmla="*/ 180975 w 962025"/>
                <a:gd name="connsiteY16" fmla="*/ 1428750 h 2009775"/>
                <a:gd name="connsiteX17" fmla="*/ 213360 w 962025"/>
                <a:gd name="connsiteY17" fmla="*/ 905828 h 2009775"/>
                <a:gd name="connsiteX18" fmla="*/ 217170 w 962025"/>
                <a:gd name="connsiteY18" fmla="*/ 749618 h 2009775"/>
                <a:gd name="connsiteX19" fmla="*/ 163830 w 962025"/>
                <a:gd name="connsiteY19" fmla="*/ 5334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2025" h="2009775">
                  <a:moveTo>
                    <a:pt x="163830" y="53340"/>
                  </a:moveTo>
                  <a:lnTo>
                    <a:pt x="579120" y="0"/>
                  </a:lnTo>
                  <a:cubicBezTo>
                    <a:pt x="579120" y="0"/>
                    <a:pt x="800100" y="195263"/>
                    <a:pt x="770573" y="286703"/>
                  </a:cubicBezTo>
                  <a:cubicBezTo>
                    <a:pt x="741045" y="377190"/>
                    <a:pt x="541973" y="671513"/>
                    <a:pt x="574357" y="814388"/>
                  </a:cubicBezTo>
                  <a:cubicBezTo>
                    <a:pt x="606743" y="957263"/>
                    <a:pt x="779145" y="1279207"/>
                    <a:pt x="808673" y="1408748"/>
                  </a:cubicBezTo>
                  <a:cubicBezTo>
                    <a:pt x="838200" y="1538288"/>
                    <a:pt x="879157" y="1666875"/>
                    <a:pt x="909637" y="1732598"/>
                  </a:cubicBezTo>
                  <a:cubicBezTo>
                    <a:pt x="940118" y="1798320"/>
                    <a:pt x="962978" y="1860232"/>
                    <a:pt x="962978" y="1860232"/>
                  </a:cubicBezTo>
                  <a:cubicBezTo>
                    <a:pt x="962978" y="1860232"/>
                    <a:pt x="880110" y="1860232"/>
                    <a:pt x="801053" y="1866900"/>
                  </a:cubicBezTo>
                  <a:cubicBezTo>
                    <a:pt x="721995" y="1874520"/>
                    <a:pt x="644843" y="1901190"/>
                    <a:pt x="651510" y="1881188"/>
                  </a:cubicBezTo>
                  <a:cubicBezTo>
                    <a:pt x="658178" y="1861185"/>
                    <a:pt x="689610" y="1748790"/>
                    <a:pt x="627698" y="1602105"/>
                  </a:cubicBezTo>
                  <a:cubicBezTo>
                    <a:pt x="565785" y="1454468"/>
                    <a:pt x="466725" y="1265873"/>
                    <a:pt x="466725" y="1265873"/>
                  </a:cubicBezTo>
                  <a:cubicBezTo>
                    <a:pt x="466725" y="1265873"/>
                    <a:pt x="331470" y="1784985"/>
                    <a:pt x="307657" y="1884998"/>
                  </a:cubicBezTo>
                  <a:cubicBezTo>
                    <a:pt x="284798" y="1985010"/>
                    <a:pt x="261938" y="2009775"/>
                    <a:pt x="261938" y="2009775"/>
                  </a:cubicBezTo>
                  <a:cubicBezTo>
                    <a:pt x="261938" y="2009775"/>
                    <a:pt x="229552" y="1995488"/>
                    <a:pt x="137160" y="1951673"/>
                  </a:cubicBezTo>
                  <a:cubicBezTo>
                    <a:pt x="44767" y="1907857"/>
                    <a:pt x="0" y="1894523"/>
                    <a:pt x="0" y="1894523"/>
                  </a:cubicBezTo>
                  <a:cubicBezTo>
                    <a:pt x="0" y="1894523"/>
                    <a:pt x="59055" y="1788795"/>
                    <a:pt x="99060" y="1716405"/>
                  </a:cubicBezTo>
                  <a:cubicBezTo>
                    <a:pt x="139065" y="1643063"/>
                    <a:pt x="176213" y="1578293"/>
                    <a:pt x="180975" y="1428750"/>
                  </a:cubicBezTo>
                  <a:cubicBezTo>
                    <a:pt x="186690" y="1278255"/>
                    <a:pt x="195263" y="1028700"/>
                    <a:pt x="213360" y="905828"/>
                  </a:cubicBezTo>
                  <a:cubicBezTo>
                    <a:pt x="231457" y="782955"/>
                    <a:pt x="217170" y="761047"/>
                    <a:pt x="217170" y="749618"/>
                  </a:cubicBezTo>
                  <a:cubicBezTo>
                    <a:pt x="219075" y="736283"/>
                    <a:pt x="49530" y="315278"/>
                    <a:pt x="163830" y="53340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49DE2E8-18EA-42A1-844C-845FA7E0E1EB}"/>
                </a:ext>
              </a:extLst>
            </p:cNvPr>
            <p:cNvSpPr/>
            <p:nvPr/>
          </p:nvSpPr>
          <p:spPr>
            <a:xfrm>
              <a:off x="3284590" y="2822257"/>
              <a:ext cx="304800" cy="885825"/>
            </a:xfrm>
            <a:custGeom>
              <a:avLst/>
              <a:gdLst>
                <a:gd name="connsiteX0" fmla="*/ 35824 w 304800"/>
                <a:gd name="connsiteY0" fmla="*/ 36195 h 885825"/>
                <a:gd name="connsiteX1" fmla="*/ 313954 w 304800"/>
                <a:gd name="connsiteY1" fmla="*/ 0 h 885825"/>
                <a:gd name="connsiteX2" fmla="*/ 115834 w 304800"/>
                <a:gd name="connsiteY2" fmla="*/ 82867 h 885825"/>
                <a:gd name="connsiteX3" fmla="*/ 49159 w 304800"/>
                <a:gd name="connsiteY3" fmla="*/ 281940 h 885825"/>
                <a:gd name="connsiteX4" fmla="*/ 55827 w 304800"/>
                <a:gd name="connsiteY4" fmla="*/ 499110 h 885825"/>
                <a:gd name="connsiteX5" fmla="*/ 112977 w 304800"/>
                <a:gd name="connsiteY5" fmla="*/ 580072 h 885825"/>
                <a:gd name="connsiteX6" fmla="*/ 162507 w 304800"/>
                <a:gd name="connsiteY6" fmla="*/ 313372 h 885825"/>
                <a:gd name="connsiteX7" fmla="*/ 217752 w 304800"/>
                <a:gd name="connsiteY7" fmla="*/ 187642 h 885825"/>
                <a:gd name="connsiteX8" fmla="*/ 261567 w 304800"/>
                <a:gd name="connsiteY8" fmla="*/ 216217 h 885825"/>
                <a:gd name="connsiteX9" fmla="*/ 174889 w 304800"/>
                <a:gd name="connsiteY9" fmla="*/ 362902 h 885825"/>
                <a:gd name="connsiteX10" fmla="*/ 92022 w 304800"/>
                <a:gd name="connsiteY10" fmla="*/ 740093 h 885825"/>
                <a:gd name="connsiteX11" fmla="*/ 35824 w 304800"/>
                <a:gd name="connsiteY11" fmla="*/ 36195 h 885825"/>
                <a:gd name="connsiteX12" fmla="*/ 35824 w 304800"/>
                <a:gd name="connsiteY12" fmla="*/ 36195 h 885825"/>
                <a:gd name="connsiteX13" fmla="*/ 85354 w 304800"/>
                <a:gd name="connsiteY13" fmla="*/ 894398 h 885825"/>
                <a:gd name="connsiteX14" fmla="*/ 86307 w 304800"/>
                <a:gd name="connsiteY14" fmla="*/ 886777 h 885825"/>
                <a:gd name="connsiteX15" fmla="*/ 91069 w 304800"/>
                <a:gd name="connsiteY15" fmla="*/ 850583 h 885825"/>
                <a:gd name="connsiteX16" fmla="*/ 85354 w 304800"/>
                <a:gd name="connsiteY16" fmla="*/ 894398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885825">
                  <a:moveTo>
                    <a:pt x="35824" y="36195"/>
                  </a:moveTo>
                  <a:lnTo>
                    <a:pt x="313954" y="0"/>
                  </a:lnTo>
                  <a:cubicBezTo>
                    <a:pt x="232992" y="21908"/>
                    <a:pt x="143457" y="34290"/>
                    <a:pt x="115834" y="82867"/>
                  </a:cubicBezTo>
                  <a:cubicBezTo>
                    <a:pt x="88212" y="132397"/>
                    <a:pt x="59637" y="214313"/>
                    <a:pt x="49159" y="281940"/>
                  </a:cubicBezTo>
                  <a:cubicBezTo>
                    <a:pt x="38682" y="349567"/>
                    <a:pt x="46302" y="426720"/>
                    <a:pt x="55827" y="499110"/>
                  </a:cubicBezTo>
                  <a:cubicBezTo>
                    <a:pt x="61542" y="540068"/>
                    <a:pt x="103452" y="663893"/>
                    <a:pt x="112977" y="580072"/>
                  </a:cubicBezTo>
                  <a:cubicBezTo>
                    <a:pt x="124407" y="473392"/>
                    <a:pt x="133932" y="411480"/>
                    <a:pt x="162507" y="313372"/>
                  </a:cubicBezTo>
                  <a:cubicBezTo>
                    <a:pt x="190129" y="215265"/>
                    <a:pt x="227277" y="153352"/>
                    <a:pt x="217752" y="187642"/>
                  </a:cubicBezTo>
                  <a:cubicBezTo>
                    <a:pt x="208227" y="221933"/>
                    <a:pt x="315859" y="180022"/>
                    <a:pt x="261567" y="216217"/>
                  </a:cubicBezTo>
                  <a:cubicBezTo>
                    <a:pt x="207274" y="252413"/>
                    <a:pt x="211084" y="231458"/>
                    <a:pt x="174889" y="362902"/>
                  </a:cubicBezTo>
                  <a:cubicBezTo>
                    <a:pt x="138694" y="494347"/>
                    <a:pt x="102499" y="661035"/>
                    <a:pt x="92022" y="740093"/>
                  </a:cubicBezTo>
                  <a:cubicBezTo>
                    <a:pt x="89164" y="711518"/>
                    <a:pt x="-68951" y="323850"/>
                    <a:pt x="35824" y="36195"/>
                  </a:cubicBezTo>
                  <a:lnTo>
                    <a:pt x="35824" y="36195"/>
                  </a:lnTo>
                  <a:close/>
                  <a:moveTo>
                    <a:pt x="85354" y="894398"/>
                  </a:moveTo>
                  <a:cubicBezTo>
                    <a:pt x="85354" y="891540"/>
                    <a:pt x="86307" y="889635"/>
                    <a:pt x="86307" y="886777"/>
                  </a:cubicBezTo>
                  <a:cubicBezTo>
                    <a:pt x="88212" y="874395"/>
                    <a:pt x="90117" y="862012"/>
                    <a:pt x="91069" y="850583"/>
                  </a:cubicBezTo>
                  <a:cubicBezTo>
                    <a:pt x="90117" y="867727"/>
                    <a:pt x="88212" y="882968"/>
                    <a:pt x="85354" y="894398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3953C63-67AA-4A31-A040-14AB8BEA03D0}"/>
                </a:ext>
              </a:extLst>
            </p:cNvPr>
            <p:cNvSpPr/>
            <p:nvPr/>
          </p:nvSpPr>
          <p:spPr>
            <a:xfrm>
              <a:off x="3471553" y="1185827"/>
              <a:ext cx="381000" cy="419100"/>
            </a:xfrm>
            <a:custGeom>
              <a:avLst/>
              <a:gdLst>
                <a:gd name="connsiteX0" fmla="*/ 359402 w 381000"/>
                <a:gd name="connsiteY0" fmla="*/ 265783 h 419100"/>
                <a:gd name="connsiteX1" fmla="*/ 355592 w 381000"/>
                <a:gd name="connsiteY1" fmla="*/ 74330 h 419100"/>
                <a:gd name="connsiteX2" fmla="*/ 177474 w 381000"/>
                <a:gd name="connsiteY2" fmla="*/ 35 h 419100"/>
                <a:gd name="connsiteX3" fmla="*/ 15549 w 381000"/>
                <a:gd name="connsiteY3" fmla="*/ 69568 h 419100"/>
                <a:gd name="connsiteX4" fmla="*/ 43172 w 381000"/>
                <a:gd name="connsiteY4" fmla="*/ 362938 h 419100"/>
                <a:gd name="connsiteX5" fmla="*/ 359402 w 381000"/>
                <a:gd name="connsiteY5" fmla="*/ 26578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419100">
                  <a:moveTo>
                    <a:pt x="359402" y="265783"/>
                  </a:moveTo>
                  <a:cubicBezTo>
                    <a:pt x="378452" y="181010"/>
                    <a:pt x="408932" y="112430"/>
                    <a:pt x="355592" y="74330"/>
                  </a:cubicBezTo>
                  <a:cubicBezTo>
                    <a:pt x="303204" y="37183"/>
                    <a:pt x="238434" y="35"/>
                    <a:pt x="177474" y="35"/>
                  </a:cubicBezTo>
                  <a:cubicBezTo>
                    <a:pt x="116514" y="-917"/>
                    <a:pt x="30789" y="17180"/>
                    <a:pt x="15549" y="69568"/>
                  </a:cubicBezTo>
                  <a:cubicBezTo>
                    <a:pt x="309" y="121955"/>
                    <a:pt x="-19693" y="255305"/>
                    <a:pt x="43172" y="362938"/>
                  </a:cubicBezTo>
                  <a:cubicBezTo>
                    <a:pt x="106037" y="471523"/>
                    <a:pt x="305109" y="426755"/>
                    <a:pt x="359402" y="265783"/>
                  </a:cubicBezTo>
                  <a:close/>
                </a:path>
              </a:pathLst>
            </a:custGeom>
            <a:solidFill>
              <a:srgbClr val="4B2A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996A46F-069C-420C-8037-162388AC35C3}"/>
                </a:ext>
              </a:extLst>
            </p:cNvPr>
            <p:cNvSpPr/>
            <p:nvPr/>
          </p:nvSpPr>
          <p:spPr>
            <a:xfrm>
              <a:off x="3508846" y="1494042"/>
              <a:ext cx="257175" cy="247650"/>
            </a:xfrm>
            <a:custGeom>
              <a:avLst/>
              <a:gdLst>
                <a:gd name="connsiteX0" fmla="*/ 260196 w 257175"/>
                <a:gd name="connsiteY0" fmla="*/ 129970 h 247650"/>
                <a:gd name="connsiteX1" fmla="*/ 130656 w 257175"/>
                <a:gd name="connsiteY1" fmla="*/ 249032 h 247650"/>
                <a:gd name="connsiteX2" fmla="*/ 163 w 257175"/>
                <a:gd name="connsiteY2" fmla="*/ 60437 h 247650"/>
                <a:gd name="connsiteX3" fmla="*/ 260196 w 257175"/>
                <a:gd name="connsiteY3" fmla="*/ 12997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47650">
                  <a:moveTo>
                    <a:pt x="260196" y="129970"/>
                  </a:moveTo>
                  <a:cubicBezTo>
                    <a:pt x="247813" y="179500"/>
                    <a:pt x="212571" y="265225"/>
                    <a:pt x="130656" y="249032"/>
                  </a:cubicBezTo>
                  <a:cubicBezTo>
                    <a:pt x="48741" y="232840"/>
                    <a:pt x="7783" y="163307"/>
                    <a:pt x="163" y="60437"/>
                  </a:cubicBezTo>
                  <a:cubicBezTo>
                    <a:pt x="-7457" y="-43385"/>
                    <a:pt x="254481" y="-9095"/>
                    <a:pt x="260196" y="129970"/>
                  </a:cubicBezTo>
                  <a:close/>
                </a:path>
              </a:pathLst>
            </a:custGeom>
            <a:solidFill>
              <a:srgbClr val="D59F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330AB62B-7059-49F4-808F-6B31812C66B6}"/>
                </a:ext>
              </a:extLst>
            </p:cNvPr>
            <p:cNvSpPr/>
            <p:nvPr/>
          </p:nvSpPr>
          <p:spPr>
            <a:xfrm>
              <a:off x="3492489" y="1301037"/>
              <a:ext cx="342900" cy="428625"/>
            </a:xfrm>
            <a:custGeom>
              <a:avLst/>
              <a:gdLst>
                <a:gd name="connsiteX0" fmla="*/ 340371 w 342900"/>
                <a:gd name="connsiteY0" fmla="*/ 110567 h 428625"/>
                <a:gd name="connsiteX1" fmla="*/ 293698 w 342900"/>
                <a:gd name="connsiteY1" fmla="*/ 294400 h 428625"/>
                <a:gd name="connsiteX2" fmla="*/ 156538 w 342900"/>
                <a:gd name="connsiteY2" fmla="*/ 427750 h 428625"/>
                <a:gd name="connsiteX3" fmla="*/ 15569 w 342900"/>
                <a:gd name="connsiteY3" fmla="*/ 256300 h 428625"/>
                <a:gd name="connsiteX4" fmla="*/ 12711 w 342900"/>
                <a:gd name="connsiteY4" fmla="*/ 150572 h 428625"/>
                <a:gd name="connsiteX5" fmla="*/ 58431 w 342900"/>
                <a:gd name="connsiteY5" fmla="*/ 143905 h 428625"/>
                <a:gd name="connsiteX6" fmla="*/ 101294 w 342900"/>
                <a:gd name="connsiteY6" fmla="*/ 77 h 428625"/>
                <a:gd name="connsiteX7" fmla="*/ 220356 w 342900"/>
                <a:gd name="connsiteY7" fmla="*/ 36272 h 428625"/>
                <a:gd name="connsiteX8" fmla="*/ 310844 w 342900"/>
                <a:gd name="connsiteY8" fmla="*/ 27700 h 428625"/>
                <a:gd name="connsiteX9" fmla="*/ 340371 w 342900"/>
                <a:gd name="connsiteY9" fmla="*/ 11056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428625">
                  <a:moveTo>
                    <a:pt x="340371" y="110567"/>
                  </a:moveTo>
                  <a:cubicBezTo>
                    <a:pt x="332751" y="163907"/>
                    <a:pt x="313701" y="248680"/>
                    <a:pt x="293698" y="294400"/>
                  </a:cubicBezTo>
                  <a:cubicBezTo>
                    <a:pt x="274648" y="340120"/>
                    <a:pt x="228928" y="442037"/>
                    <a:pt x="156538" y="427750"/>
                  </a:cubicBezTo>
                  <a:cubicBezTo>
                    <a:pt x="83196" y="412510"/>
                    <a:pt x="28903" y="332500"/>
                    <a:pt x="15569" y="256300"/>
                  </a:cubicBezTo>
                  <a:cubicBezTo>
                    <a:pt x="2233" y="179147"/>
                    <a:pt x="-10149" y="110567"/>
                    <a:pt x="12711" y="150572"/>
                  </a:cubicBezTo>
                  <a:cubicBezTo>
                    <a:pt x="35571" y="190577"/>
                    <a:pt x="56526" y="212485"/>
                    <a:pt x="58431" y="143905"/>
                  </a:cubicBezTo>
                  <a:cubicBezTo>
                    <a:pt x="60336" y="74372"/>
                    <a:pt x="56526" y="-2780"/>
                    <a:pt x="101294" y="77"/>
                  </a:cubicBezTo>
                  <a:cubicBezTo>
                    <a:pt x="146061" y="2935"/>
                    <a:pt x="173683" y="38177"/>
                    <a:pt x="220356" y="36272"/>
                  </a:cubicBezTo>
                  <a:cubicBezTo>
                    <a:pt x="266076" y="34367"/>
                    <a:pt x="273696" y="21985"/>
                    <a:pt x="310844" y="27700"/>
                  </a:cubicBezTo>
                  <a:cubicBezTo>
                    <a:pt x="346086" y="31510"/>
                    <a:pt x="353706" y="75325"/>
                    <a:pt x="340371" y="110567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1BEA92-C5E9-447E-AF89-5950D3BC6317}"/>
                </a:ext>
              </a:extLst>
            </p:cNvPr>
            <p:cNvSpPr/>
            <p:nvPr/>
          </p:nvSpPr>
          <p:spPr>
            <a:xfrm>
              <a:off x="3463869" y="1432226"/>
              <a:ext cx="66675" cy="95250"/>
            </a:xfrm>
            <a:custGeom>
              <a:avLst/>
              <a:gdLst>
                <a:gd name="connsiteX0" fmla="*/ 25026 w 66675"/>
                <a:gd name="connsiteY0" fmla="*/ 5920 h 95250"/>
                <a:gd name="connsiteX1" fmla="*/ 60138 w 66675"/>
                <a:gd name="connsiteY1" fmla="*/ 42636 h 95250"/>
                <a:gd name="connsiteX2" fmla="*/ 45198 w 66675"/>
                <a:gd name="connsiteY2" fmla="*/ 91193 h 95250"/>
                <a:gd name="connsiteX3" fmla="*/ 10086 w 66675"/>
                <a:gd name="connsiteY3" fmla="*/ 54477 h 95250"/>
                <a:gd name="connsiteX4" fmla="*/ 25026 w 66675"/>
                <a:gd name="connsiteY4" fmla="*/ 592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25026" y="5920"/>
                  </a:moveTo>
                  <a:cubicBezTo>
                    <a:pt x="38847" y="2651"/>
                    <a:pt x="54567" y="19089"/>
                    <a:pt x="60138" y="42636"/>
                  </a:cubicBezTo>
                  <a:cubicBezTo>
                    <a:pt x="65708" y="66184"/>
                    <a:pt x="59019" y="87923"/>
                    <a:pt x="45198" y="91193"/>
                  </a:cubicBezTo>
                  <a:cubicBezTo>
                    <a:pt x="31377" y="94463"/>
                    <a:pt x="15657" y="78024"/>
                    <a:pt x="10086" y="54477"/>
                  </a:cubicBezTo>
                  <a:cubicBezTo>
                    <a:pt x="4516" y="30929"/>
                    <a:pt x="11204" y="9190"/>
                    <a:pt x="25026" y="5920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E0B17DD-84D6-4B8D-9DC2-8EA73D903480}"/>
                </a:ext>
              </a:extLst>
            </p:cNvPr>
            <p:cNvSpPr/>
            <p:nvPr/>
          </p:nvSpPr>
          <p:spPr>
            <a:xfrm>
              <a:off x="3351823" y="1791652"/>
              <a:ext cx="295275" cy="1038225"/>
            </a:xfrm>
            <a:custGeom>
              <a:avLst/>
              <a:gdLst>
                <a:gd name="connsiteX0" fmla="*/ 296251 w 295275"/>
                <a:gd name="connsiteY0" fmla="*/ 43815 h 1038225"/>
                <a:gd name="connsiteX1" fmla="*/ 239101 w 295275"/>
                <a:gd name="connsiteY1" fmla="*/ 94298 h 1038225"/>
                <a:gd name="connsiteX2" fmla="*/ 225766 w 295275"/>
                <a:gd name="connsiteY2" fmla="*/ 124777 h 1038225"/>
                <a:gd name="connsiteX3" fmla="*/ 195286 w 295275"/>
                <a:gd name="connsiteY3" fmla="*/ 620078 h 1038225"/>
                <a:gd name="connsiteX4" fmla="*/ 157186 w 295275"/>
                <a:gd name="connsiteY4" fmla="*/ 948690 h 1038225"/>
                <a:gd name="connsiteX5" fmla="*/ 68604 w 295275"/>
                <a:gd name="connsiteY5" fmla="*/ 1042035 h 1038225"/>
                <a:gd name="connsiteX6" fmla="*/ 24 w 295275"/>
                <a:gd name="connsiteY6" fmla="*/ 973455 h 1038225"/>
                <a:gd name="connsiteX7" fmla="*/ 50506 w 295275"/>
                <a:gd name="connsiteY7" fmla="*/ 612458 h 1038225"/>
                <a:gd name="connsiteX8" fmla="*/ 177189 w 295275"/>
                <a:gd name="connsiteY8" fmla="*/ 132398 h 1038225"/>
                <a:gd name="connsiteX9" fmla="*/ 180999 w 295275"/>
                <a:gd name="connsiteY9" fmla="*/ 82868 h 1038225"/>
                <a:gd name="connsiteX10" fmla="*/ 152424 w 295275"/>
                <a:gd name="connsiteY10" fmla="*/ 33338 h 1038225"/>
                <a:gd name="connsiteX11" fmla="*/ 238149 w 295275"/>
                <a:gd name="connsiteY11" fmla="*/ 0 h 1038225"/>
                <a:gd name="connsiteX12" fmla="*/ 296251 w 295275"/>
                <a:gd name="connsiteY12" fmla="*/ 4381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275" h="1038225">
                  <a:moveTo>
                    <a:pt x="296251" y="43815"/>
                  </a:moveTo>
                  <a:lnTo>
                    <a:pt x="239101" y="94298"/>
                  </a:lnTo>
                  <a:lnTo>
                    <a:pt x="225766" y="124777"/>
                  </a:lnTo>
                  <a:cubicBezTo>
                    <a:pt x="225766" y="124777"/>
                    <a:pt x="209574" y="474345"/>
                    <a:pt x="195286" y="620078"/>
                  </a:cubicBezTo>
                  <a:cubicBezTo>
                    <a:pt x="180999" y="765810"/>
                    <a:pt x="157186" y="948690"/>
                    <a:pt x="157186" y="948690"/>
                  </a:cubicBezTo>
                  <a:lnTo>
                    <a:pt x="68604" y="1042035"/>
                  </a:lnTo>
                  <a:cubicBezTo>
                    <a:pt x="68604" y="1042035"/>
                    <a:pt x="976" y="997268"/>
                    <a:pt x="24" y="973455"/>
                  </a:cubicBezTo>
                  <a:cubicBezTo>
                    <a:pt x="-929" y="949643"/>
                    <a:pt x="26694" y="795338"/>
                    <a:pt x="50506" y="612458"/>
                  </a:cubicBezTo>
                  <a:cubicBezTo>
                    <a:pt x="74319" y="429578"/>
                    <a:pt x="177189" y="132398"/>
                    <a:pt x="177189" y="132398"/>
                  </a:cubicBezTo>
                  <a:lnTo>
                    <a:pt x="180999" y="82868"/>
                  </a:lnTo>
                  <a:lnTo>
                    <a:pt x="152424" y="33338"/>
                  </a:lnTo>
                  <a:lnTo>
                    <a:pt x="238149" y="0"/>
                  </a:lnTo>
                  <a:cubicBezTo>
                    <a:pt x="237196" y="953"/>
                    <a:pt x="269581" y="9525"/>
                    <a:pt x="296251" y="43815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0A821B1-617A-48C2-8DFF-49D6CE63DB0E}"/>
                </a:ext>
              </a:extLst>
            </p:cNvPr>
            <p:cNvSpPr/>
            <p:nvPr/>
          </p:nvSpPr>
          <p:spPr>
            <a:xfrm>
              <a:off x="3469957" y="1686877"/>
              <a:ext cx="304800" cy="190500"/>
            </a:xfrm>
            <a:custGeom>
              <a:avLst/>
              <a:gdLst>
                <a:gd name="connsiteX0" fmla="*/ 290513 w 304800"/>
                <a:gd name="connsiteY0" fmla="*/ 0 h 190500"/>
                <a:gd name="connsiteX1" fmla="*/ 309563 w 304800"/>
                <a:gd name="connsiteY1" fmla="*/ 52388 h 190500"/>
                <a:gd name="connsiteX2" fmla="*/ 217170 w 304800"/>
                <a:gd name="connsiteY2" fmla="*/ 197168 h 190500"/>
                <a:gd name="connsiteX3" fmla="*/ 119063 w 304800"/>
                <a:gd name="connsiteY3" fmla="*/ 105728 h 190500"/>
                <a:gd name="connsiteX4" fmla="*/ 15240 w 304800"/>
                <a:gd name="connsiteY4" fmla="*/ 179070 h 190500"/>
                <a:gd name="connsiteX5" fmla="*/ 0 w 304800"/>
                <a:gd name="connsiteY5" fmla="*/ 81915 h 190500"/>
                <a:gd name="connsiteX6" fmla="*/ 40957 w 304800"/>
                <a:gd name="connsiteY6" fmla="*/ 39053 h 190500"/>
                <a:gd name="connsiteX7" fmla="*/ 119063 w 304800"/>
                <a:gd name="connsiteY7" fmla="*/ 10572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" h="190500">
                  <a:moveTo>
                    <a:pt x="290513" y="0"/>
                  </a:moveTo>
                  <a:lnTo>
                    <a:pt x="309563" y="52388"/>
                  </a:lnTo>
                  <a:lnTo>
                    <a:pt x="217170" y="197168"/>
                  </a:lnTo>
                  <a:lnTo>
                    <a:pt x="119063" y="105728"/>
                  </a:lnTo>
                  <a:lnTo>
                    <a:pt x="15240" y="179070"/>
                  </a:lnTo>
                  <a:lnTo>
                    <a:pt x="0" y="81915"/>
                  </a:lnTo>
                  <a:lnTo>
                    <a:pt x="40957" y="39053"/>
                  </a:lnTo>
                  <a:lnTo>
                    <a:pt x="119063" y="105728"/>
                  </a:lnTo>
                  <a:close/>
                </a:path>
              </a:pathLst>
            </a:custGeom>
            <a:solidFill>
              <a:srgbClr val="E5E5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8C5C063-4621-4820-81A4-968C002D0533}"/>
                </a:ext>
              </a:extLst>
            </p:cNvPr>
            <p:cNvSpPr/>
            <p:nvPr/>
          </p:nvSpPr>
          <p:spPr>
            <a:xfrm>
              <a:off x="3693611" y="2813927"/>
              <a:ext cx="238125" cy="257175"/>
            </a:xfrm>
            <a:custGeom>
              <a:avLst/>
              <a:gdLst>
                <a:gd name="connsiteX0" fmla="*/ 184 w 238125"/>
                <a:gd name="connsiteY0" fmla="*/ 710 h 257175"/>
                <a:gd name="connsiteX1" fmla="*/ 179254 w 238125"/>
                <a:gd name="connsiteY1" fmla="*/ 257885 h 257175"/>
                <a:gd name="connsiteX2" fmla="*/ 184 w 238125"/>
                <a:gd name="connsiteY2" fmla="*/ 71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125" h="257175">
                  <a:moveTo>
                    <a:pt x="184" y="710"/>
                  </a:moveTo>
                  <a:cubicBezTo>
                    <a:pt x="-3626" y="28333"/>
                    <a:pt x="51619" y="199783"/>
                    <a:pt x="179254" y="257885"/>
                  </a:cubicBezTo>
                  <a:cubicBezTo>
                    <a:pt x="306889" y="316940"/>
                    <a:pt x="256406" y="-17387"/>
                    <a:pt x="184" y="710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D921B9E-ED3E-4999-A63C-FDFAD44E7584}"/>
                </a:ext>
              </a:extLst>
            </p:cNvPr>
            <p:cNvSpPr/>
            <p:nvPr/>
          </p:nvSpPr>
          <p:spPr>
            <a:xfrm>
              <a:off x="3574965" y="1739264"/>
              <a:ext cx="542925" cy="1381125"/>
            </a:xfrm>
            <a:custGeom>
              <a:avLst/>
              <a:gdLst>
                <a:gd name="connsiteX0" fmla="*/ 204555 w 542925"/>
                <a:gd name="connsiteY0" fmla="*/ 0 h 1381125"/>
                <a:gd name="connsiteX1" fmla="*/ 719 w 542925"/>
                <a:gd name="connsiteY1" fmla="*/ 652463 h 1381125"/>
                <a:gd name="connsiteX2" fmla="*/ 129307 w 542925"/>
                <a:gd name="connsiteY2" fmla="*/ 1088708 h 1381125"/>
                <a:gd name="connsiteX3" fmla="*/ 287422 w 542925"/>
                <a:gd name="connsiteY3" fmla="*/ 1387793 h 1381125"/>
                <a:gd name="connsiteX4" fmla="*/ 415057 w 542925"/>
                <a:gd name="connsiteY4" fmla="*/ 1386840 h 1381125"/>
                <a:gd name="connsiteX5" fmla="*/ 381719 w 542925"/>
                <a:gd name="connsiteY5" fmla="*/ 930593 h 1381125"/>
                <a:gd name="connsiteX6" fmla="*/ 446489 w 542925"/>
                <a:gd name="connsiteY6" fmla="*/ 626745 h 1381125"/>
                <a:gd name="connsiteX7" fmla="*/ 540787 w 542925"/>
                <a:gd name="connsiteY7" fmla="*/ 189548 h 1381125"/>
                <a:gd name="connsiteX8" fmla="*/ 204555 w 542925"/>
                <a:gd name="connsiteY8" fmla="*/ 0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925" h="1381125">
                  <a:moveTo>
                    <a:pt x="204555" y="0"/>
                  </a:moveTo>
                  <a:cubicBezTo>
                    <a:pt x="204555" y="0"/>
                    <a:pt x="9292" y="480060"/>
                    <a:pt x="719" y="652463"/>
                  </a:cubicBezTo>
                  <a:cubicBezTo>
                    <a:pt x="-7853" y="824865"/>
                    <a:pt x="61679" y="1026795"/>
                    <a:pt x="129307" y="1088708"/>
                  </a:cubicBezTo>
                  <a:cubicBezTo>
                    <a:pt x="196934" y="1150620"/>
                    <a:pt x="287422" y="1387793"/>
                    <a:pt x="287422" y="1387793"/>
                  </a:cubicBezTo>
                  <a:lnTo>
                    <a:pt x="415057" y="1386840"/>
                  </a:lnTo>
                  <a:cubicBezTo>
                    <a:pt x="415057" y="1386840"/>
                    <a:pt x="406484" y="1150620"/>
                    <a:pt x="381719" y="930593"/>
                  </a:cubicBezTo>
                  <a:cubicBezTo>
                    <a:pt x="356002" y="710565"/>
                    <a:pt x="447442" y="640080"/>
                    <a:pt x="446489" y="626745"/>
                  </a:cubicBezTo>
                  <a:cubicBezTo>
                    <a:pt x="445537" y="613410"/>
                    <a:pt x="561742" y="248602"/>
                    <a:pt x="540787" y="189548"/>
                  </a:cubicBezTo>
                  <a:cubicBezTo>
                    <a:pt x="520784" y="128588"/>
                    <a:pt x="309330" y="80010"/>
                    <a:pt x="204555" y="0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0828716-24DE-4AF9-BD3A-5DF1B7BB2E70}"/>
                </a:ext>
              </a:extLst>
            </p:cNvPr>
            <p:cNvSpPr/>
            <p:nvPr/>
          </p:nvSpPr>
          <p:spPr>
            <a:xfrm>
              <a:off x="3783329" y="2934652"/>
              <a:ext cx="200025" cy="190500"/>
            </a:xfrm>
            <a:custGeom>
              <a:avLst/>
              <a:gdLst>
                <a:gd name="connsiteX0" fmla="*/ 4763 w 200025"/>
                <a:gd name="connsiteY0" fmla="*/ 20955 h 190500"/>
                <a:gd name="connsiteX1" fmla="*/ 80010 w 200025"/>
                <a:gd name="connsiteY1" fmla="*/ 191452 h 190500"/>
                <a:gd name="connsiteX2" fmla="*/ 207645 w 200025"/>
                <a:gd name="connsiteY2" fmla="*/ 190500 h 190500"/>
                <a:gd name="connsiteX3" fmla="*/ 200025 w 200025"/>
                <a:gd name="connsiteY3" fmla="*/ 39052 h 190500"/>
                <a:gd name="connsiteX4" fmla="*/ 0 w 200025"/>
                <a:gd name="connsiteY4" fmla="*/ 0 h 190500"/>
                <a:gd name="connsiteX5" fmla="*/ 4763 w 200025"/>
                <a:gd name="connsiteY5" fmla="*/ 2095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90500">
                  <a:moveTo>
                    <a:pt x="4763" y="20955"/>
                  </a:moveTo>
                  <a:cubicBezTo>
                    <a:pt x="46673" y="103822"/>
                    <a:pt x="80010" y="191452"/>
                    <a:pt x="80010" y="191452"/>
                  </a:cubicBezTo>
                  <a:lnTo>
                    <a:pt x="207645" y="190500"/>
                  </a:lnTo>
                  <a:cubicBezTo>
                    <a:pt x="207645" y="190500"/>
                    <a:pt x="205740" y="128588"/>
                    <a:pt x="200025" y="39052"/>
                  </a:cubicBezTo>
                  <a:cubicBezTo>
                    <a:pt x="103823" y="14288"/>
                    <a:pt x="0" y="0"/>
                    <a:pt x="0" y="0"/>
                  </a:cubicBezTo>
                  <a:lnTo>
                    <a:pt x="4763" y="20955"/>
                  </a:ln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5A8E1E8-B94E-4B8A-AC50-2156D330FA83}"/>
                </a:ext>
              </a:extLst>
            </p:cNvPr>
            <p:cNvSpPr/>
            <p:nvPr/>
          </p:nvSpPr>
          <p:spPr>
            <a:xfrm>
              <a:off x="3827145" y="1945298"/>
              <a:ext cx="257175" cy="990600"/>
            </a:xfrm>
            <a:custGeom>
              <a:avLst/>
              <a:gdLst>
                <a:gd name="connsiteX0" fmla="*/ 140017 w 257175"/>
                <a:gd name="connsiteY0" fmla="*/ 828381 h 990600"/>
                <a:gd name="connsiteX1" fmla="*/ 129540 w 257175"/>
                <a:gd name="connsiteY1" fmla="*/ 723606 h 990600"/>
                <a:gd name="connsiteX2" fmla="*/ 194310 w 257175"/>
                <a:gd name="connsiteY2" fmla="*/ 419759 h 990600"/>
                <a:gd name="connsiteX3" fmla="*/ 240030 w 257175"/>
                <a:gd name="connsiteY3" fmla="*/ 251166 h 990600"/>
                <a:gd name="connsiteX4" fmla="*/ 215265 w 257175"/>
                <a:gd name="connsiteY4" fmla="*/ 283551 h 990600"/>
                <a:gd name="connsiteX5" fmla="*/ 233363 w 257175"/>
                <a:gd name="connsiteY5" fmla="*/ 123531 h 990600"/>
                <a:gd name="connsiteX6" fmla="*/ 246697 w 257175"/>
                <a:gd name="connsiteY6" fmla="*/ 16851 h 990600"/>
                <a:gd name="connsiteX7" fmla="*/ 200025 w 257175"/>
                <a:gd name="connsiteY7" fmla="*/ 225449 h 990600"/>
                <a:gd name="connsiteX8" fmla="*/ 164783 w 257175"/>
                <a:gd name="connsiteY8" fmla="*/ 252119 h 990600"/>
                <a:gd name="connsiteX9" fmla="*/ 130492 w 257175"/>
                <a:gd name="connsiteY9" fmla="*/ 332129 h 990600"/>
                <a:gd name="connsiteX10" fmla="*/ 114300 w 257175"/>
                <a:gd name="connsiteY10" fmla="*/ 533106 h 990600"/>
                <a:gd name="connsiteX11" fmla="*/ 90488 w 257175"/>
                <a:gd name="connsiteY11" fmla="*/ 768374 h 990600"/>
                <a:gd name="connsiteX12" fmla="*/ 0 w 257175"/>
                <a:gd name="connsiteY12" fmla="*/ 920774 h 990600"/>
                <a:gd name="connsiteX13" fmla="*/ 115252 w 257175"/>
                <a:gd name="connsiteY13" fmla="*/ 980781 h 990600"/>
                <a:gd name="connsiteX14" fmla="*/ 116205 w 257175"/>
                <a:gd name="connsiteY14" fmla="*/ 855051 h 990600"/>
                <a:gd name="connsiteX15" fmla="*/ 140017 w 257175"/>
                <a:gd name="connsiteY15" fmla="*/ 82838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990600">
                  <a:moveTo>
                    <a:pt x="140017" y="828381"/>
                  </a:moveTo>
                  <a:cubicBezTo>
                    <a:pt x="137160" y="794091"/>
                    <a:pt x="133350" y="758849"/>
                    <a:pt x="129540" y="723606"/>
                  </a:cubicBezTo>
                  <a:cubicBezTo>
                    <a:pt x="103822" y="503579"/>
                    <a:pt x="195263" y="433094"/>
                    <a:pt x="194310" y="419759"/>
                  </a:cubicBezTo>
                  <a:cubicBezTo>
                    <a:pt x="194310" y="414044"/>
                    <a:pt x="217170" y="338796"/>
                    <a:pt x="240030" y="251166"/>
                  </a:cubicBezTo>
                  <a:cubicBezTo>
                    <a:pt x="231458" y="260691"/>
                    <a:pt x="222885" y="272121"/>
                    <a:pt x="215265" y="283551"/>
                  </a:cubicBezTo>
                  <a:cubicBezTo>
                    <a:pt x="181927" y="338796"/>
                    <a:pt x="223838" y="215924"/>
                    <a:pt x="233363" y="123531"/>
                  </a:cubicBezTo>
                  <a:cubicBezTo>
                    <a:pt x="242888" y="31139"/>
                    <a:pt x="278130" y="-31726"/>
                    <a:pt x="246697" y="16851"/>
                  </a:cubicBezTo>
                  <a:cubicBezTo>
                    <a:pt x="215265" y="65429"/>
                    <a:pt x="206692" y="137819"/>
                    <a:pt x="200025" y="225449"/>
                  </a:cubicBezTo>
                  <a:cubicBezTo>
                    <a:pt x="192405" y="313079"/>
                    <a:pt x="187642" y="307364"/>
                    <a:pt x="164783" y="252119"/>
                  </a:cubicBezTo>
                  <a:cubicBezTo>
                    <a:pt x="141922" y="196874"/>
                    <a:pt x="120967" y="270216"/>
                    <a:pt x="130492" y="332129"/>
                  </a:cubicBezTo>
                  <a:cubicBezTo>
                    <a:pt x="140017" y="394994"/>
                    <a:pt x="138113" y="459764"/>
                    <a:pt x="114300" y="533106"/>
                  </a:cubicBezTo>
                  <a:cubicBezTo>
                    <a:pt x="90488" y="606449"/>
                    <a:pt x="88582" y="712176"/>
                    <a:pt x="90488" y="768374"/>
                  </a:cubicBezTo>
                  <a:cubicBezTo>
                    <a:pt x="93345" y="824571"/>
                    <a:pt x="39052" y="869339"/>
                    <a:pt x="0" y="920774"/>
                  </a:cubicBezTo>
                  <a:cubicBezTo>
                    <a:pt x="61913" y="940776"/>
                    <a:pt x="141922" y="1024596"/>
                    <a:pt x="115252" y="980781"/>
                  </a:cubicBezTo>
                  <a:cubicBezTo>
                    <a:pt x="88582" y="936966"/>
                    <a:pt x="78105" y="901724"/>
                    <a:pt x="116205" y="855051"/>
                  </a:cubicBezTo>
                  <a:cubicBezTo>
                    <a:pt x="125730" y="845526"/>
                    <a:pt x="133350" y="836001"/>
                    <a:pt x="140017" y="828381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92333C6-15F5-4121-836E-1D1FEDF4EDC5}"/>
                </a:ext>
              </a:extLst>
            </p:cNvPr>
            <p:cNvSpPr/>
            <p:nvPr/>
          </p:nvSpPr>
          <p:spPr>
            <a:xfrm>
              <a:off x="3215571" y="1765935"/>
              <a:ext cx="257175" cy="1343025"/>
            </a:xfrm>
            <a:custGeom>
              <a:avLst/>
              <a:gdLst>
                <a:gd name="connsiteX0" fmla="*/ 257244 w 257175"/>
                <a:gd name="connsiteY0" fmla="*/ 0 h 1343025"/>
                <a:gd name="connsiteX1" fmla="*/ 194379 w 257175"/>
                <a:gd name="connsiteY1" fmla="*/ 607695 h 1343025"/>
                <a:gd name="connsiteX2" fmla="*/ 123894 w 257175"/>
                <a:gd name="connsiteY2" fmla="*/ 1188720 h 1343025"/>
                <a:gd name="connsiteX3" fmla="*/ 75316 w 257175"/>
                <a:gd name="connsiteY3" fmla="*/ 1349693 h 1343025"/>
                <a:gd name="connsiteX4" fmla="*/ 69 w 257175"/>
                <a:gd name="connsiteY4" fmla="*/ 1312545 h 1343025"/>
                <a:gd name="connsiteX5" fmla="*/ 36264 w 257175"/>
                <a:gd name="connsiteY5" fmla="*/ 755332 h 1343025"/>
                <a:gd name="connsiteX6" fmla="*/ 1021 w 257175"/>
                <a:gd name="connsiteY6" fmla="*/ 144780 h 1343025"/>
                <a:gd name="connsiteX7" fmla="*/ 257244 w 257175"/>
                <a:gd name="connsiteY7" fmla="*/ 0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1343025">
                  <a:moveTo>
                    <a:pt x="257244" y="0"/>
                  </a:moveTo>
                  <a:cubicBezTo>
                    <a:pt x="257244" y="0"/>
                    <a:pt x="195331" y="422910"/>
                    <a:pt x="194379" y="607695"/>
                  </a:cubicBezTo>
                  <a:cubicBezTo>
                    <a:pt x="193427" y="793432"/>
                    <a:pt x="147706" y="1082993"/>
                    <a:pt x="123894" y="1188720"/>
                  </a:cubicBezTo>
                  <a:cubicBezTo>
                    <a:pt x="99129" y="1294448"/>
                    <a:pt x="75316" y="1349693"/>
                    <a:pt x="75316" y="1349693"/>
                  </a:cubicBezTo>
                  <a:lnTo>
                    <a:pt x="69" y="1312545"/>
                  </a:lnTo>
                  <a:cubicBezTo>
                    <a:pt x="69" y="1312545"/>
                    <a:pt x="56266" y="955357"/>
                    <a:pt x="36264" y="755332"/>
                  </a:cubicBezTo>
                  <a:cubicBezTo>
                    <a:pt x="16261" y="555307"/>
                    <a:pt x="14356" y="204788"/>
                    <a:pt x="1021" y="144780"/>
                  </a:cubicBezTo>
                  <a:cubicBezTo>
                    <a:pt x="-13266" y="85725"/>
                    <a:pt x="124847" y="34290"/>
                    <a:pt x="257244" y="0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5F9240A-87BC-46AB-AE61-51FA65537C5A}"/>
                </a:ext>
              </a:extLst>
            </p:cNvPr>
            <p:cNvSpPr/>
            <p:nvPr/>
          </p:nvSpPr>
          <p:spPr>
            <a:xfrm>
              <a:off x="3301364" y="1804987"/>
              <a:ext cx="95250" cy="800100"/>
            </a:xfrm>
            <a:custGeom>
              <a:avLst/>
              <a:gdLst>
                <a:gd name="connsiteX0" fmla="*/ 87630 w 95250"/>
                <a:gd name="connsiteY0" fmla="*/ 802005 h 800100"/>
                <a:gd name="connsiteX1" fmla="*/ 30480 w 95250"/>
                <a:gd name="connsiteY1" fmla="*/ 201930 h 800100"/>
                <a:gd name="connsiteX2" fmla="*/ 93345 w 95250"/>
                <a:gd name="connsiteY2" fmla="*/ 99060 h 800100"/>
                <a:gd name="connsiteX3" fmla="*/ 61913 w 95250"/>
                <a:gd name="connsiteY3" fmla="*/ 40005 h 800100"/>
                <a:gd name="connsiteX4" fmla="*/ 75248 w 95250"/>
                <a:gd name="connsiteY4" fmla="*/ 0 h 800100"/>
                <a:gd name="connsiteX5" fmla="*/ 35243 w 95250"/>
                <a:gd name="connsiteY5" fmla="*/ 47625 h 800100"/>
                <a:gd name="connsiteX6" fmla="*/ 61913 w 95250"/>
                <a:gd name="connsiteY6" fmla="*/ 101917 h 800100"/>
                <a:gd name="connsiteX7" fmla="*/ 0 w 95250"/>
                <a:gd name="connsiteY7" fmla="*/ 215265 h 800100"/>
                <a:gd name="connsiteX8" fmla="*/ 87630 w 95250"/>
                <a:gd name="connsiteY8" fmla="*/ 80200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800100">
                  <a:moveTo>
                    <a:pt x="87630" y="802005"/>
                  </a:moveTo>
                  <a:cubicBezTo>
                    <a:pt x="123825" y="561023"/>
                    <a:pt x="30480" y="201930"/>
                    <a:pt x="30480" y="201930"/>
                  </a:cubicBezTo>
                  <a:lnTo>
                    <a:pt x="93345" y="99060"/>
                  </a:lnTo>
                  <a:lnTo>
                    <a:pt x="61913" y="40005"/>
                  </a:lnTo>
                  <a:lnTo>
                    <a:pt x="75248" y="0"/>
                  </a:lnTo>
                  <a:lnTo>
                    <a:pt x="35243" y="47625"/>
                  </a:lnTo>
                  <a:lnTo>
                    <a:pt x="61913" y="101917"/>
                  </a:lnTo>
                  <a:lnTo>
                    <a:pt x="0" y="215265"/>
                  </a:lnTo>
                  <a:cubicBezTo>
                    <a:pt x="0" y="215265"/>
                    <a:pt x="123825" y="561023"/>
                    <a:pt x="87630" y="802005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3EB1FCC-2CEE-45C4-B7BE-FAECA31EF4A3}"/>
                </a:ext>
              </a:extLst>
            </p:cNvPr>
            <p:cNvSpPr/>
            <p:nvPr/>
          </p:nvSpPr>
          <p:spPr>
            <a:xfrm>
              <a:off x="3593128" y="2877716"/>
              <a:ext cx="419100" cy="257175"/>
            </a:xfrm>
            <a:custGeom>
              <a:avLst/>
              <a:gdLst>
                <a:gd name="connsiteX0" fmla="*/ 416897 w 419100"/>
                <a:gd name="connsiteY0" fmla="*/ 88368 h 257175"/>
                <a:gd name="connsiteX1" fmla="*/ 234017 w 419100"/>
                <a:gd name="connsiteY1" fmla="*/ 250293 h 257175"/>
                <a:gd name="connsiteX2" fmla="*/ 200679 w 419100"/>
                <a:gd name="connsiteY2" fmla="*/ 254104 h 257175"/>
                <a:gd name="connsiteX3" fmla="*/ 168294 w 419100"/>
                <a:gd name="connsiteY3" fmla="*/ 126468 h 257175"/>
                <a:gd name="connsiteX4" fmla="*/ 54947 w 419100"/>
                <a:gd name="connsiteY4" fmla="*/ 37886 h 257175"/>
                <a:gd name="connsiteX5" fmla="*/ 26372 w 419100"/>
                <a:gd name="connsiteY5" fmla="*/ 3596 h 257175"/>
                <a:gd name="connsiteX6" fmla="*/ 261639 w 419100"/>
                <a:gd name="connsiteY6" fmla="*/ 15979 h 257175"/>
                <a:gd name="connsiteX7" fmla="*/ 416897 w 419100"/>
                <a:gd name="connsiteY7" fmla="*/ 8836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100" h="257175">
                  <a:moveTo>
                    <a:pt x="416897" y="88368"/>
                  </a:moveTo>
                  <a:cubicBezTo>
                    <a:pt x="356889" y="139804"/>
                    <a:pt x="275927" y="235054"/>
                    <a:pt x="234017" y="250293"/>
                  </a:cubicBezTo>
                  <a:cubicBezTo>
                    <a:pt x="192107" y="265534"/>
                    <a:pt x="200679" y="254104"/>
                    <a:pt x="200679" y="254104"/>
                  </a:cubicBezTo>
                  <a:cubicBezTo>
                    <a:pt x="200679" y="254104"/>
                    <a:pt x="202584" y="196001"/>
                    <a:pt x="168294" y="126468"/>
                  </a:cubicBezTo>
                  <a:cubicBezTo>
                    <a:pt x="134004" y="56936"/>
                    <a:pt x="108287" y="33124"/>
                    <a:pt x="54947" y="37886"/>
                  </a:cubicBezTo>
                  <a:cubicBezTo>
                    <a:pt x="1607" y="42649"/>
                    <a:pt x="-22206" y="14074"/>
                    <a:pt x="26372" y="3596"/>
                  </a:cubicBezTo>
                  <a:cubicBezTo>
                    <a:pt x="74949" y="-7834"/>
                    <a:pt x="167342" y="11216"/>
                    <a:pt x="261639" y="15979"/>
                  </a:cubicBezTo>
                  <a:cubicBezTo>
                    <a:pt x="355937" y="19789"/>
                    <a:pt x="450234" y="28361"/>
                    <a:pt x="416897" y="88368"/>
                  </a:cubicBez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93FCE2B-5C09-4FB5-98C1-82B5221DA14F}"/>
                </a:ext>
              </a:extLst>
            </p:cNvPr>
            <p:cNvSpPr/>
            <p:nvPr/>
          </p:nvSpPr>
          <p:spPr>
            <a:xfrm>
              <a:off x="3830954" y="2853690"/>
              <a:ext cx="200025" cy="171450"/>
            </a:xfrm>
            <a:custGeom>
              <a:avLst/>
              <a:gdLst>
                <a:gd name="connsiteX0" fmla="*/ 200025 w 200025"/>
                <a:gd name="connsiteY0" fmla="*/ 115252 h 171450"/>
                <a:gd name="connsiteX1" fmla="*/ 140017 w 200025"/>
                <a:gd name="connsiteY1" fmla="*/ 175260 h 171450"/>
                <a:gd name="connsiteX2" fmla="*/ 0 w 200025"/>
                <a:gd name="connsiteY2" fmla="*/ 22860 h 171450"/>
                <a:gd name="connsiteX3" fmla="*/ 59055 w 200025"/>
                <a:gd name="connsiteY3" fmla="*/ 0 h 171450"/>
                <a:gd name="connsiteX4" fmla="*/ 200025 w 200025"/>
                <a:gd name="connsiteY4" fmla="*/ 11525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200025" y="115252"/>
                  </a:moveTo>
                  <a:cubicBezTo>
                    <a:pt x="194310" y="120967"/>
                    <a:pt x="140017" y="175260"/>
                    <a:pt x="140017" y="175260"/>
                  </a:cubicBezTo>
                  <a:lnTo>
                    <a:pt x="0" y="22860"/>
                  </a:lnTo>
                  <a:lnTo>
                    <a:pt x="59055" y="0"/>
                  </a:lnTo>
                  <a:cubicBezTo>
                    <a:pt x="59055" y="0"/>
                    <a:pt x="195263" y="46672"/>
                    <a:pt x="200025" y="1152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713B7FB-0F85-4FB3-8011-A60AE3706B79}"/>
                </a:ext>
              </a:extLst>
            </p:cNvPr>
            <p:cNvSpPr/>
            <p:nvPr/>
          </p:nvSpPr>
          <p:spPr>
            <a:xfrm>
              <a:off x="3837622" y="1909487"/>
              <a:ext cx="428625" cy="1114425"/>
            </a:xfrm>
            <a:custGeom>
              <a:avLst/>
              <a:gdLst>
                <a:gd name="connsiteX0" fmla="*/ 280035 w 428625"/>
                <a:gd name="connsiteY0" fmla="*/ 4085 h 1114425"/>
                <a:gd name="connsiteX1" fmla="*/ 432435 w 428625"/>
                <a:gd name="connsiteY1" fmla="*/ 582253 h 1114425"/>
                <a:gd name="connsiteX2" fmla="*/ 343853 w 428625"/>
                <a:gd name="connsiteY2" fmla="*/ 858478 h 1114425"/>
                <a:gd name="connsiteX3" fmla="*/ 176212 w 428625"/>
                <a:gd name="connsiteY3" fmla="*/ 1119463 h 1114425"/>
                <a:gd name="connsiteX4" fmla="*/ 0 w 428625"/>
                <a:gd name="connsiteY4" fmla="*/ 956585 h 1114425"/>
                <a:gd name="connsiteX5" fmla="*/ 174307 w 428625"/>
                <a:gd name="connsiteY5" fmla="*/ 759418 h 1114425"/>
                <a:gd name="connsiteX6" fmla="*/ 204787 w 428625"/>
                <a:gd name="connsiteY6" fmla="*/ 483192 h 1114425"/>
                <a:gd name="connsiteX7" fmla="*/ 280035 w 428625"/>
                <a:gd name="connsiteY7" fmla="*/ 408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1114425">
                  <a:moveTo>
                    <a:pt x="280035" y="4085"/>
                  </a:moveTo>
                  <a:cubicBezTo>
                    <a:pt x="288607" y="108860"/>
                    <a:pt x="423862" y="487003"/>
                    <a:pt x="432435" y="582253"/>
                  </a:cubicBezTo>
                  <a:cubicBezTo>
                    <a:pt x="441007" y="677503"/>
                    <a:pt x="442912" y="704172"/>
                    <a:pt x="343853" y="858478"/>
                  </a:cubicBezTo>
                  <a:cubicBezTo>
                    <a:pt x="244793" y="1012783"/>
                    <a:pt x="176212" y="1119463"/>
                    <a:pt x="176212" y="1119463"/>
                  </a:cubicBezTo>
                  <a:cubicBezTo>
                    <a:pt x="133350" y="1068980"/>
                    <a:pt x="79057" y="1001353"/>
                    <a:pt x="0" y="956585"/>
                  </a:cubicBezTo>
                  <a:cubicBezTo>
                    <a:pt x="0" y="956585"/>
                    <a:pt x="120967" y="866097"/>
                    <a:pt x="174307" y="759418"/>
                  </a:cubicBezTo>
                  <a:cubicBezTo>
                    <a:pt x="227648" y="651785"/>
                    <a:pt x="241935" y="613685"/>
                    <a:pt x="204787" y="483192"/>
                  </a:cubicBezTo>
                  <a:cubicBezTo>
                    <a:pt x="168593" y="353653"/>
                    <a:pt x="231457" y="-44492"/>
                    <a:pt x="280035" y="4085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089382-26EA-489B-8C56-2B6C3D7DDB72}"/>
                </a:ext>
              </a:extLst>
            </p:cNvPr>
            <p:cNvSpPr/>
            <p:nvPr/>
          </p:nvSpPr>
          <p:spPr>
            <a:xfrm>
              <a:off x="2999422" y="2831701"/>
              <a:ext cx="152400" cy="123825"/>
            </a:xfrm>
            <a:custGeom>
              <a:avLst/>
              <a:gdLst>
                <a:gd name="connsiteX0" fmla="*/ 152400 w 152400"/>
                <a:gd name="connsiteY0" fmla="*/ 61994 h 123825"/>
                <a:gd name="connsiteX1" fmla="*/ 124778 w 152400"/>
                <a:gd name="connsiteY1" fmla="*/ 123906 h 123825"/>
                <a:gd name="connsiteX2" fmla="*/ 71438 w 152400"/>
                <a:gd name="connsiteY2" fmla="*/ 84854 h 123825"/>
                <a:gd name="connsiteX3" fmla="*/ 0 w 152400"/>
                <a:gd name="connsiteY3" fmla="*/ 74376 h 123825"/>
                <a:gd name="connsiteX4" fmla="*/ 16193 w 152400"/>
                <a:gd name="connsiteY4" fmla="*/ 81 h 123825"/>
                <a:gd name="connsiteX5" fmla="*/ 152400 w 152400"/>
                <a:gd name="connsiteY5" fmla="*/ 619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52400" y="61994"/>
                  </a:moveTo>
                  <a:lnTo>
                    <a:pt x="124778" y="123906"/>
                  </a:lnTo>
                  <a:cubicBezTo>
                    <a:pt x="124778" y="123906"/>
                    <a:pt x="108585" y="101999"/>
                    <a:pt x="71438" y="84854"/>
                  </a:cubicBezTo>
                  <a:cubicBezTo>
                    <a:pt x="34290" y="67708"/>
                    <a:pt x="0" y="74376"/>
                    <a:pt x="0" y="74376"/>
                  </a:cubicBezTo>
                  <a:lnTo>
                    <a:pt x="16193" y="81"/>
                  </a:lnTo>
                  <a:cubicBezTo>
                    <a:pt x="15240" y="-871"/>
                    <a:pt x="145733" y="5796"/>
                    <a:pt x="152400" y="619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11EAD55-2B4D-4FAB-9458-89428BAC4FF9}"/>
                </a:ext>
              </a:extLst>
            </p:cNvPr>
            <p:cNvSpPr/>
            <p:nvPr/>
          </p:nvSpPr>
          <p:spPr>
            <a:xfrm>
              <a:off x="2996565" y="1879282"/>
              <a:ext cx="276225" cy="1047750"/>
            </a:xfrm>
            <a:custGeom>
              <a:avLst/>
              <a:gdLst>
                <a:gd name="connsiteX0" fmla="*/ 222885 w 276225"/>
                <a:gd name="connsiteY0" fmla="*/ 0 h 1047750"/>
                <a:gd name="connsiteX1" fmla="*/ 126683 w 276225"/>
                <a:gd name="connsiteY1" fmla="*/ 510540 h 1047750"/>
                <a:gd name="connsiteX2" fmla="*/ 21907 w 276225"/>
                <a:gd name="connsiteY2" fmla="*/ 879158 h 1047750"/>
                <a:gd name="connsiteX3" fmla="*/ 0 w 276225"/>
                <a:gd name="connsiteY3" fmla="*/ 996315 h 1047750"/>
                <a:gd name="connsiteX4" fmla="*/ 78105 w 276225"/>
                <a:gd name="connsiteY4" fmla="*/ 985838 h 1047750"/>
                <a:gd name="connsiteX5" fmla="*/ 147637 w 276225"/>
                <a:gd name="connsiteY5" fmla="*/ 1047750 h 1047750"/>
                <a:gd name="connsiteX6" fmla="*/ 260033 w 276225"/>
                <a:gd name="connsiteY6" fmla="*/ 765810 h 1047750"/>
                <a:gd name="connsiteX7" fmla="*/ 222885 w 276225"/>
                <a:gd name="connsiteY7" fmla="*/ 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1047750">
                  <a:moveTo>
                    <a:pt x="222885" y="0"/>
                  </a:moveTo>
                  <a:cubicBezTo>
                    <a:pt x="201930" y="77152"/>
                    <a:pt x="155258" y="406717"/>
                    <a:pt x="126683" y="510540"/>
                  </a:cubicBezTo>
                  <a:cubicBezTo>
                    <a:pt x="98108" y="614363"/>
                    <a:pt x="35242" y="829627"/>
                    <a:pt x="21907" y="879158"/>
                  </a:cubicBezTo>
                  <a:cubicBezTo>
                    <a:pt x="8572" y="928688"/>
                    <a:pt x="0" y="996315"/>
                    <a:pt x="0" y="996315"/>
                  </a:cubicBezTo>
                  <a:cubicBezTo>
                    <a:pt x="0" y="996315"/>
                    <a:pt x="39053" y="962977"/>
                    <a:pt x="78105" y="985838"/>
                  </a:cubicBezTo>
                  <a:cubicBezTo>
                    <a:pt x="117158" y="1008697"/>
                    <a:pt x="147637" y="1047750"/>
                    <a:pt x="147637" y="1047750"/>
                  </a:cubicBezTo>
                  <a:cubicBezTo>
                    <a:pt x="147637" y="1047750"/>
                    <a:pt x="233362" y="864870"/>
                    <a:pt x="260033" y="765810"/>
                  </a:cubicBezTo>
                  <a:cubicBezTo>
                    <a:pt x="287655" y="667702"/>
                    <a:pt x="297180" y="23813"/>
                    <a:pt x="222885" y="0"/>
                  </a:cubicBezTo>
                  <a:close/>
                </a:path>
              </a:pathLst>
            </a:custGeom>
            <a:solidFill>
              <a:srgbClr val="2E2E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EB609F4-D351-40D3-8D03-75BFD41B49AA}"/>
                </a:ext>
              </a:extLst>
            </p:cNvPr>
            <p:cNvSpPr/>
            <p:nvPr/>
          </p:nvSpPr>
          <p:spPr>
            <a:xfrm>
              <a:off x="3838575" y="1944874"/>
              <a:ext cx="390525" cy="990600"/>
            </a:xfrm>
            <a:custGeom>
              <a:avLst/>
              <a:gdLst>
                <a:gd name="connsiteX0" fmla="*/ 221933 w 390525"/>
                <a:gd name="connsiteY0" fmla="*/ 601158 h 990600"/>
                <a:gd name="connsiteX1" fmla="*/ 221933 w 390525"/>
                <a:gd name="connsiteY1" fmla="*/ 526863 h 990600"/>
                <a:gd name="connsiteX2" fmla="*/ 221933 w 390525"/>
                <a:gd name="connsiteY2" fmla="*/ 463998 h 990600"/>
                <a:gd name="connsiteX3" fmla="*/ 320992 w 390525"/>
                <a:gd name="connsiteY3" fmla="*/ 529720 h 990600"/>
                <a:gd name="connsiteX4" fmla="*/ 357188 w 390525"/>
                <a:gd name="connsiteY4" fmla="*/ 582108 h 990600"/>
                <a:gd name="connsiteX5" fmla="*/ 260033 w 390525"/>
                <a:gd name="connsiteY5" fmla="*/ 628780 h 990600"/>
                <a:gd name="connsiteX6" fmla="*/ 274320 w 390525"/>
                <a:gd name="connsiteY6" fmla="*/ 688788 h 990600"/>
                <a:gd name="connsiteX7" fmla="*/ 221933 w 390525"/>
                <a:gd name="connsiteY7" fmla="*/ 708790 h 990600"/>
                <a:gd name="connsiteX8" fmla="*/ 221933 w 390525"/>
                <a:gd name="connsiteY8" fmla="*/ 601158 h 990600"/>
                <a:gd name="connsiteX9" fmla="*/ 221933 w 390525"/>
                <a:gd name="connsiteY9" fmla="*/ 601158 h 990600"/>
                <a:gd name="connsiteX10" fmla="*/ 221933 w 390525"/>
                <a:gd name="connsiteY10" fmla="*/ 751653 h 990600"/>
                <a:gd name="connsiteX11" fmla="*/ 224790 w 390525"/>
                <a:gd name="connsiteY11" fmla="*/ 755463 h 990600"/>
                <a:gd name="connsiteX12" fmla="*/ 221933 w 390525"/>
                <a:gd name="connsiteY12" fmla="*/ 791658 h 990600"/>
                <a:gd name="connsiteX13" fmla="*/ 221933 w 390525"/>
                <a:gd name="connsiteY13" fmla="*/ 751653 h 990600"/>
                <a:gd name="connsiteX14" fmla="*/ 221933 w 390525"/>
                <a:gd name="connsiteY14" fmla="*/ 751653 h 990600"/>
                <a:gd name="connsiteX15" fmla="*/ 221933 w 390525"/>
                <a:gd name="connsiteY15" fmla="*/ 303978 h 990600"/>
                <a:gd name="connsiteX16" fmla="*/ 221933 w 390525"/>
                <a:gd name="connsiteY16" fmla="*/ 260163 h 990600"/>
                <a:gd name="connsiteX17" fmla="*/ 260985 w 390525"/>
                <a:gd name="connsiteY17" fmla="*/ 243970 h 990600"/>
                <a:gd name="connsiteX18" fmla="*/ 221933 w 390525"/>
                <a:gd name="connsiteY18" fmla="*/ 303978 h 990600"/>
                <a:gd name="connsiteX19" fmla="*/ 221933 w 390525"/>
                <a:gd name="connsiteY19" fmla="*/ 303978 h 990600"/>
                <a:gd name="connsiteX20" fmla="*/ 221933 w 390525"/>
                <a:gd name="connsiteY20" fmla="*/ 125860 h 990600"/>
                <a:gd name="connsiteX21" fmla="*/ 221933 w 390525"/>
                <a:gd name="connsiteY21" fmla="*/ 74425 h 990600"/>
                <a:gd name="connsiteX22" fmla="*/ 239078 w 390525"/>
                <a:gd name="connsiteY22" fmla="*/ 11560 h 990600"/>
                <a:gd name="connsiteX23" fmla="*/ 221933 w 390525"/>
                <a:gd name="connsiteY23" fmla="*/ 123003 h 990600"/>
                <a:gd name="connsiteX24" fmla="*/ 221933 w 390525"/>
                <a:gd name="connsiteY24" fmla="*/ 125860 h 990600"/>
                <a:gd name="connsiteX25" fmla="*/ 95250 w 390525"/>
                <a:gd name="connsiteY25" fmla="*/ 994540 h 990600"/>
                <a:gd name="connsiteX26" fmla="*/ 0 w 390525"/>
                <a:gd name="connsiteY26" fmla="*/ 921198 h 990600"/>
                <a:gd name="connsiteX27" fmla="*/ 174308 w 390525"/>
                <a:gd name="connsiteY27" fmla="*/ 724030 h 990600"/>
                <a:gd name="connsiteX28" fmla="*/ 221933 w 390525"/>
                <a:gd name="connsiteY28" fmla="*/ 601158 h 990600"/>
                <a:gd name="connsiteX29" fmla="*/ 221933 w 390525"/>
                <a:gd name="connsiteY29" fmla="*/ 707838 h 990600"/>
                <a:gd name="connsiteX30" fmla="*/ 221933 w 390525"/>
                <a:gd name="connsiteY30" fmla="*/ 751653 h 990600"/>
                <a:gd name="connsiteX31" fmla="*/ 221933 w 390525"/>
                <a:gd name="connsiteY31" fmla="*/ 791658 h 990600"/>
                <a:gd name="connsiteX32" fmla="*/ 215265 w 390525"/>
                <a:gd name="connsiteY32" fmla="*/ 789753 h 990600"/>
                <a:gd name="connsiteX33" fmla="*/ 105727 w 390525"/>
                <a:gd name="connsiteY33" fmla="*/ 855475 h 990600"/>
                <a:gd name="connsiteX34" fmla="*/ 95250 w 390525"/>
                <a:gd name="connsiteY34" fmla="*/ 994540 h 990600"/>
                <a:gd name="connsiteX35" fmla="*/ 95250 w 390525"/>
                <a:gd name="connsiteY35" fmla="*/ 994540 h 990600"/>
                <a:gd name="connsiteX36" fmla="*/ 221933 w 390525"/>
                <a:gd name="connsiteY36" fmla="*/ 525910 h 990600"/>
                <a:gd name="connsiteX37" fmla="*/ 203835 w 390525"/>
                <a:gd name="connsiteY37" fmla="*/ 447805 h 990600"/>
                <a:gd name="connsiteX38" fmla="*/ 199072 w 390525"/>
                <a:gd name="connsiteY38" fmla="*/ 426850 h 990600"/>
                <a:gd name="connsiteX39" fmla="*/ 221933 w 390525"/>
                <a:gd name="connsiteY39" fmla="*/ 463045 h 990600"/>
                <a:gd name="connsiteX40" fmla="*/ 221933 w 390525"/>
                <a:gd name="connsiteY40" fmla="*/ 525910 h 990600"/>
                <a:gd name="connsiteX41" fmla="*/ 221933 w 390525"/>
                <a:gd name="connsiteY41" fmla="*/ 525910 h 990600"/>
                <a:gd name="connsiteX42" fmla="*/ 221933 w 390525"/>
                <a:gd name="connsiteY42" fmla="*/ 75378 h 990600"/>
                <a:gd name="connsiteX43" fmla="*/ 221933 w 390525"/>
                <a:gd name="connsiteY43" fmla="*/ 126813 h 990600"/>
                <a:gd name="connsiteX44" fmla="*/ 195263 w 390525"/>
                <a:gd name="connsiteY44" fmla="*/ 268735 h 990600"/>
                <a:gd name="connsiteX45" fmla="*/ 221933 w 390525"/>
                <a:gd name="connsiteY45" fmla="*/ 75378 h 990600"/>
                <a:gd name="connsiteX46" fmla="*/ 221933 w 390525"/>
                <a:gd name="connsiteY46" fmla="*/ 75378 h 990600"/>
                <a:gd name="connsiteX47" fmla="*/ 221933 w 390525"/>
                <a:gd name="connsiteY47" fmla="*/ 260163 h 990600"/>
                <a:gd name="connsiteX48" fmla="*/ 204788 w 390525"/>
                <a:gd name="connsiteY48" fmla="*/ 284928 h 990600"/>
                <a:gd name="connsiteX49" fmla="*/ 194310 w 390525"/>
                <a:gd name="connsiteY49" fmla="*/ 298263 h 990600"/>
                <a:gd name="connsiteX50" fmla="*/ 195263 w 390525"/>
                <a:gd name="connsiteY50" fmla="*/ 383035 h 990600"/>
                <a:gd name="connsiteX51" fmla="*/ 222885 w 390525"/>
                <a:gd name="connsiteY51" fmla="*/ 303978 h 990600"/>
                <a:gd name="connsiteX52" fmla="*/ 222885 w 390525"/>
                <a:gd name="connsiteY52" fmla="*/ 260163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990600">
                  <a:moveTo>
                    <a:pt x="221933" y="601158"/>
                  </a:moveTo>
                  <a:cubicBezTo>
                    <a:pt x="225742" y="578298"/>
                    <a:pt x="225742" y="554485"/>
                    <a:pt x="221933" y="526863"/>
                  </a:cubicBezTo>
                  <a:lnTo>
                    <a:pt x="221933" y="463998"/>
                  </a:lnTo>
                  <a:cubicBezTo>
                    <a:pt x="245745" y="493525"/>
                    <a:pt x="282892" y="520195"/>
                    <a:pt x="320992" y="529720"/>
                  </a:cubicBezTo>
                  <a:cubicBezTo>
                    <a:pt x="378142" y="543055"/>
                    <a:pt x="444817" y="584965"/>
                    <a:pt x="357188" y="582108"/>
                  </a:cubicBezTo>
                  <a:cubicBezTo>
                    <a:pt x="269558" y="579250"/>
                    <a:pt x="211455" y="602110"/>
                    <a:pt x="260033" y="628780"/>
                  </a:cubicBezTo>
                  <a:cubicBezTo>
                    <a:pt x="308610" y="655450"/>
                    <a:pt x="327660" y="693550"/>
                    <a:pt x="274320" y="688788"/>
                  </a:cubicBezTo>
                  <a:cubicBezTo>
                    <a:pt x="248603" y="686883"/>
                    <a:pt x="231458" y="695455"/>
                    <a:pt x="221933" y="708790"/>
                  </a:cubicBezTo>
                  <a:lnTo>
                    <a:pt x="221933" y="601158"/>
                  </a:lnTo>
                  <a:lnTo>
                    <a:pt x="221933" y="601158"/>
                  </a:lnTo>
                  <a:close/>
                  <a:moveTo>
                    <a:pt x="221933" y="751653"/>
                  </a:moveTo>
                  <a:cubicBezTo>
                    <a:pt x="222885" y="752605"/>
                    <a:pt x="223838" y="754510"/>
                    <a:pt x="224790" y="755463"/>
                  </a:cubicBezTo>
                  <a:cubicBezTo>
                    <a:pt x="246697" y="780228"/>
                    <a:pt x="253365" y="799278"/>
                    <a:pt x="221933" y="791658"/>
                  </a:cubicBezTo>
                  <a:lnTo>
                    <a:pt x="221933" y="751653"/>
                  </a:lnTo>
                  <a:lnTo>
                    <a:pt x="221933" y="751653"/>
                  </a:lnTo>
                  <a:close/>
                  <a:moveTo>
                    <a:pt x="221933" y="303978"/>
                  </a:moveTo>
                  <a:lnTo>
                    <a:pt x="221933" y="260163"/>
                  </a:lnTo>
                  <a:cubicBezTo>
                    <a:pt x="257175" y="217300"/>
                    <a:pt x="302895" y="190630"/>
                    <a:pt x="260985" y="243970"/>
                  </a:cubicBezTo>
                  <a:cubicBezTo>
                    <a:pt x="245745" y="263020"/>
                    <a:pt x="232410" y="283975"/>
                    <a:pt x="221933" y="303978"/>
                  </a:cubicBezTo>
                  <a:lnTo>
                    <a:pt x="221933" y="303978"/>
                  </a:lnTo>
                  <a:close/>
                  <a:moveTo>
                    <a:pt x="221933" y="125860"/>
                  </a:moveTo>
                  <a:lnTo>
                    <a:pt x="221933" y="74425"/>
                  </a:lnTo>
                  <a:cubicBezTo>
                    <a:pt x="227647" y="50613"/>
                    <a:pt x="233363" y="28705"/>
                    <a:pt x="239078" y="11560"/>
                  </a:cubicBezTo>
                  <a:cubicBezTo>
                    <a:pt x="264795" y="-26540"/>
                    <a:pt x="231458" y="34420"/>
                    <a:pt x="221933" y="123003"/>
                  </a:cubicBezTo>
                  <a:lnTo>
                    <a:pt x="221933" y="125860"/>
                  </a:lnTo>
                  <a:close/>
                  <a:moveTo>
                    <a:pt x="95250" y="994540"/>
                  </a:moveTo>
                  <a:cubicBezTo>
                    <a:pt x="65723" y="964060"/>
                    <a:pt x="0" y="921198"/>
                    <a:pt x="0" y="921198"/>
                  </a:cubicBezTo>
                  <a:cubicBezTo>
                    <a:pt x="0" y="921198"/>
                    <a:pt x="120967" y="830710"/>
                    <a:pt x="174308" y="724030"/>
                  </a:cubicBezTo>
                  <a:cubicBezTo>
                    <a:pt x="200025" y="673548"/>
                    <a:pt x="216217" y="638305"/>
                    <a:pt x="221933" y="601158"/>
                  </a:cubicBezTo>
                  <a:lnTo>
                    <a:pt x="221933" y="707838"/>
                  </a:lnTo>
                  <a:cubicBezTo>
                    <a:pt x="212408" y="721173"/>
                    <a:pt x="212408" y="738318"/>
                    <a:pt x="221933" y="751653"/>
                  </a:cubicBezTo>
                  <a:lnTo>
                    <a:pt x="221933" y="791658"/>
                  </a:lnTo>
                  <a:cubicBezTo>
                    <a:pt x="220028" y="790705"/>
                    <a:pt x="218122" y="790705"/>
                    <a:pt x="215265" y="789753"/>
                  </a:cubicBezTo>
                  <a:cubicBezTo>
                    <a:pt x="176213" y="778323"/>
                    <a:pt x="143828" y="808803"/>
                    <a:pt x="105727" y="855475"/>
                  </a:cubicBezTo>
                  <a:cubicBezTo>
                    <a:pt x="67627" y="902148"/>
                    <a:pt x="80963" y="970728"/>
                    <a:pt x="95250" y="994540"/>
                  </a:cubicBezTo>
                  <a:lnTo>
                    <a:pt x="95250" y="994540"/>
                  </a:lnTo>
                  <a:close/>
                  <a:moveTo>
                    <a:pt x="221933" y="525910"/>
                  </a:moveTo>
                  <a:cubicBezTo>
                    <a:pt x="219075" y="503050"/>
                    <a:pt x="212408" y="478285"/>
                    <a:pt x="203835" y="447805"/>
                  </a:cubicBezTo>
                  <a:cubicBezTo>
                    <a:pt x="201930" y="441138"/>
                    <a:pt x="200025" y="434470"/>
                    <a:pt x="199072" y="426850"/>
                  </a:cubicBezTo>
                  <a:cubicBezTo>
                    <a:pt x="203835" y="438280"/>
                    <a:pt x="211455" y="451615"/>
                    <a:pt x="221933" y="463045"/>
                  </a:cubicBezTo>
                  <a:lnTo>
                    <a:pt x="221933" y="525910"/>
                  </a:lnTo>
                  <a:lnTo>
                    <a:pt x="221933" y="525910"/>
                  </a:lnTo>
                  <a:close/>
                  <a:moveTo>
                    <a:pt x="221933" y="75378"/>
                  </a:moveTo>
                  <a:lnTo>
                    <a:pt x="221933" y="126813"/>
                  </a:lnTo>
                  <a:cubicBezTo>
                    <a:pt x="216217" y="176343"/>
                    <a:pt x="201930" y="234445"/>
                    <a:pt x="195263" y="268735"/>
                  </a:cubicBezTo>
                  <a:cubicBezTo>
                    <a:pt x="200025" y="201108"/>
                    <a:pt x="209550" y="130623"/>
                    <a:pt x="221933" y="75378"/>
                  </a:cubicBezTo>
                  <a:lnTo>
                    <a:pt x="221933" y="75378"/>
                  </a:lnTo>
                  <a:close/>
                  <a:moveTo>
                    <a:pt x="221933" y="260163"/>
                  </a:moveTo>
                  <a:cubicBezTo>
                    <a:pt x="215265" y="267783"/>
                    <a:pt x="209550" y="276355"/>
                    <a:pt x="204788" y="284928"/>
                  </a:cubicBezTo>
                  <a:cubicBezTo>
                    <a:pt x="200025" y="293500"/>
                    <a:pt x="196215" y="297310"/>
                    <a:pt x="194310" y="298263"/>
                  </a:cubicBezTo>
                  <a:cubicBezTo>
                    <a:pt x="193358" y="328743"/>
                    <a:pt x="193358" y="357318"/>
                    <a:pt x="195263" y="383035"/>
                  </a:cubicBezTo>
                  <a:cubicBezTo>
                    <a:pt x="198120" y="359223"/>
                    <a:pt x="207645" y="331600"/>
                    <a:pt x="222885" y="303978"/>
                  </a:cubicBezTo>
                  <a:lnTo>
                    <a:pt x="222885" y="260163"/>
                  </a:ln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A4F3F0D-02E6-46E9-9AE9-FCAABBAEE0F2}"/>
                </a:ext>
              </a:extLst>
            </p:cNvPr>
            <p:cNvSpPr/>
            <p:nvPr/>
          </p:nvSpPr>
          <p:spPr>
            <a:xfrm>
              <a:off x="3059430" y="1911667"/>
              <a:ext cx="209550" cy="1009650"/>
            </a:xfrm>
            <a:custGeom>
              <a:avLst/>
              <a:gdLst>
                <a:gd name="connsiteX0" fmla="*/ 0 w 209550"/>
                <a:gd name="connsiteY0" fmla="*/ 948690 h 1009650"/>
                <a:gd name="connsiteX1" fmla="*/ 14288 w 209550"/>
                <a:gd name="connsiteY1" fmla="*/ 954405 h 1009650"/>
                <a:gd name="connsiteX2" fmla="*/ 83820 w 209550"/>
                <a:gd name="connsiteY2" fmla="*/ 1016318 h 1009650"/>
                <a:gd name="connsiteX3" fmla="*/ 196215 w 209550"/>
                <a:gd name="connsiteY3" fmla="*/ 734378 h 1009650"/>
                <a:gd name="connsiteX4" fmla="*/ 171450 w 209550"/>
                <a:gd name="connsiteY4" fmla="*/ 953 h 1009650"/>
                <a:gd name="connsiteX5" fmla="*/ 170497 w 209550"/>
                <a:gd name="connsiteY5" fmla="*/ 0 h 1009650"/>
                <a:gd name="connsiteX6" fmla="*/ 198120 w 209550"/>
                <a:gd name="connsiteY6" fmla="*/ 425768 h 1009650"/>
                <a:gd name="connsiteX7" fmla="*/ 173355 w 209550"/>
                <a:gd name="connsiteY7" fmla="*/ 638175 h 1009650"/>
                <a:gd name="connsiteX8" fmla="*/ 126682 w 209550"/>
                <a:gd name="connsiteY8" fmla="*/ 644843 h 1009650"/>
                <a:gd name="connsiteX9" fmla="*/ 130493 w 209550"/>
                <a:gd name="connsiteY9" fmla="*/ 790575 h 1009650"/>
                <a:gd name="connsiteX10" fmla="*/ 105727 w 209550"/>
                <a:gd name="connsiteY10" fmla="*/ 852488 h 1009650"/>
                <a:gd name="connsiteX11" fmla="*/ 56197 w 209550"/>
                <a:gd name="connsiteY11" fmla="*/ 956310 h 1009650"/>
                <a:gd name="connsiteX12" fmla="*/ 0 w 209550"/>
                <a:gd name="connsiteY12" fmla="*/ 94869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1009650">
                  <a:moveTo>
                    <a:pt x="0" y="948690"/>
                  </a:moveTo>
                  <a:cubicBezTo>
                    <a:pt x="4763" y="949643"/>
                    <a:pt x="9525" y="951548"/>
                    <a:pt x="14288" y="954405"/>
                  </a:cubicBezTo>
                  <a:cubicBezTo>
                    <a:pt x="53340" y="977265"/>
                    <a:pt x="83820" y="1016318"/>
                    <a:pt x="83820" y="1016318"/>
                  </a:cubicBezTo>
                  <a:cubicBezTo>
                    <a:pt x="83820" y="1016318"/>
                    <a:pt x="169545" y="833438"/>
                    <a:pt x="196215" y="734378"/>
                  </a:cubicBezTo>
                  <a:cubicBezTo>
                    <a:pt x="219075" y="649605"/>
                    <a:pt x="218122" y="160973"/>
                    <a:pt x="171450" y="953"/>
                  </a:cubicBezTo>
                  <a:cubicBezTo>
                    <a:pt x="171450" y="953"/>
                    <a:pt x="170497" y="0"/>
                    <a:pt x="170497" y="0"/>
                  </a:cubicBezTo>
                  <a:cubicBezTo>
                    <a:pt x="175260" y="102870"/>
                    <a:pt x="200977" y="338138"/>
                    <a:pt x="198120" y="425768"/>
                  </a:cubicBezTo>
                  <a:cubicBezTo>
                    <a:pt x="195263" y="513398"/>
                    <a:pt x="191452" y="678180"/>
                    <a:pt x="173355" y="638175"/>
                  </a:cubicBezTo>
                  <a:cubicBezTo>
                    <a:pt x="156210" y="598170"/>
                    <a:pt x="91440" y="562928"/>
                    <a:pt x="126682" y="644843"/>
                  </a:cubicBezTo>
                  <a:cubicBezTo>
                    <a:pt x="161925" y="726758"/>
                    <a:pt x="160972" y="821055"/>
                    <a:pt x="130493" y="790575"/>
                  </a:cubicBezTo>
                  <a:cubicBezTo>
                    <a:pt x="100013" y="760095"/>
                    <a:pt x="105727" y="784860"/>
                    <a:pt x="105727" y="852488"/>
                  </a:cubicBezTo>
                  <a:cubicBezTo>
                    <a:pt x="106680" y="920115"/>
                    <a:pt x="103822" y="971550"/>
                    <a:pt x="56197" y="956310"/>
                  </a:cubicBezTo>
                  <a:cubicBezTo>
                    <a:pt x="25718" y="945833"/>
                    <a:pt x="952" y="936308"/>
                    <a:pt x="0" y="948690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74294B2-12FF-4418-BC2F-F9F481D77F83}"/>
                </a:ext>
              </a:extLst>
            </p:cNvPr>
            <p:cNvSpPr/>
            <p:nvPr/>
          </p:nvSpPr>
          <p:spPr>
            <a:xfrm>
              <a:off x="3667632" y="4735179"/>
              <a:ext cx="219075" cy="114300"/>
            </a:xfrm>
            <a:custGeom>
              <a:avLst/>
              <a:gdLst>
                <a:gd name="connsiteX0" fmla="*/ 220472 w 219075"/>
                <a:gd name="connsiteY0" fmla="*/ 27321 h 114300"/>
                <a:gd name="connsiteX1" fmla="*/ 57595 w 219075"/>
                <a:gd name="connsiteY1" fmla="*/ 120665 h 114300"/>
                <a:gd name="connsiteX2" fmla="*/ 40450 w 219075"/>
                <a:gd name="connsiteY2" fmla="*/ 102568 h 114300"/>
                <a:gd name="connsiteX3" fmla="*/ 169037 w 219075"/>
                <a:gd name="connsiteY3" fmla="*/ 29226 h 114300"/>
                <a:gd name="connsiteX4" fmla="*/ 220472 w 219075"/>
                <a:gd name="connsiteY4" fmla="*/ 2732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114300">
                  <a:moveTo>
                    <a:pt x="220472" y="27321"/>
                  </a:moveTo>
                  <a:cubicBezTo>
                    <a:pt x="173800" y="70183"/>
                    <a:pt x="121412" y="112093"/>
                    <a:pt x="57595" y="120665"/>
                  </a:cubicBezTo>
                  <a:cubicBezTo>
                    <a:pt x="-7175" y="129238"/>
                    <a:pt x="-23368" y="115903"/>
                    <a:pt x="40450" y="102568"/>
                  </a:cubicBezTo>
                  <a:cubicBezTo>
                    <a:pt x="104267" y="89233"/>
                    <a:pt x="147130" y="65421"/>
                    <a:pt x="169037" y="29226"/>
                  </a:cubicBezTo>
                  <a:cubicBezTo>
                    <a:pt x="191897" y="-6969"/>
                    <a:pt x="248095" y="-11732"/>
                    <a:pt x="220472" y="27321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19BECCD-DB16-4146-8515-09B30A258D1C}"/>
                </a:ext>
              </a:extLst>
            </p:cNvPr>
            <p:cNvSpPr/>
            <p:nvPr/>
          </p:nvSpPr>
          <p:spPr>
            <a:xfrm>
              <a:off x="3623310" y="3521392"/>
              <a:ext cx="419100" cy="1171575"/>
            </a:xfrm>
            <a:custGeom>
              <a:avLst/>
              <a:gdLst>
                <a:gd name="connsiteX0" fmla="*/ 112395 w 419100"/>
                <a:gd name="connsiteY0" fmla="*/ 0 h 1171575"/>
                <a:gd name="connsiteX1" fmla="*/ 106680 w 419100"/>
                <a:gd name="connsiteY1" fmla="*/ 29528 h 1171575"/>
                <a:gd name="connsiteX2" fmla="*/ 51435 w 419100"/>
                <a:gd name="connsiteY2" fmla="*/ 395288 h 1171575"/>
                <a:gd name="connsiteX3" fmla="*/ 96202 w 419100"/>
                <a:gd name="connsiteY3" fmla="*/ 550545 h 1171575"/>
                <a:gd name="connsiteX4" fmla="*/ 136207 w 419100"/>
                <a:gd name="connsiteY4" fmla="*/ 595313 h 1171575"/>
                <a:gd name="connsiteX5" fmla="*/ 169545 w 419100"/>
                <a:gd name="connsiteY5" fmla="*/ 817245 h 1171575"/>
                <a:gd name="connsiteX6" fmla="*/ 304800 w 419100"/>
                <a:gd name="connsiteY6" fmla="*/ 1052513 h 1171575"/>
                <a:gd name="connsiteX7" fmla="*/ 263842 w 419100"/>
                <a:gd name="connsiteY7" fmla="*/ 1112520 h 1171575"/>
                <a:gd name="connsiteX8" fmla="*/ 421005 w 419100"/>
                <a:gd name="connsiteY8" fmla="*/ 1144905 h 1171575"/>
                <a:gd name="connsiteX9" fmla="*/ 335280 w 419100"/>
                <a:gd name="connsiteY9" fmla="*/ 1150620 h 1171575"/>
                <a:gd name="connsiteX10" fmla="*/ 185738 w 419100"/>
                <a:gd name="connsiteY10" fmla="*/ 1164908 h 1171575"/>
                <a:gd name="connsiteX11" fmla="*/ 161925 w 419100"/>
                <a:gd name="connsiteY11" fmla="*/ 885825 h 1171575"/>
                <a:gd name="connsiteX12" fmla="*/ 952 w 419100"/>
                <a:gd name="connsiteY12" fmla="*/ 549593 h 1171575"/>
                <a:gd name="connsiteX13" fmla="*/ 0 w 419100"/>
                <a:gd name="connsiteY13" fmla="*/ 551498 h 1171575"/>
                <a:gd name="connsiteX14" fmla="*/ 952 w 419100"/>
                <a:gd name="connsiteY14" fmla="*/ 543877 h 1171575"/>
                <a:gd name="connsiteX15" fmla="*/ 112395 w 419100"/>
                <a:gd name="connsiteY15" fmla="*/ 0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9100" h="1171575">
                  <a:moveTo>
                    <a:pt x="112395" y="0"/>
                  </a:moveTo>
                  <a:cubicBezTo>
                    <a:pt x="110490" y="10478"/>
                    <a:pt x="108585" y="20003"/>
                    <a:pt x="106680" y="29528"/>
                  </a:cubicBezTo>
                  <a:cubicBezTo>
                    <a:pt x="83820" y="135255"/>
                    <a:pt x="60007" y="304800"/>
                    <a:pt x="51435" y="395288"/>
                  </a:cubicBezTo>
                  <a:cubicBezTo>
                    <a:pt x="41910" y="500063"/>
                    <a:pt x="62865" y="581025"/>
                    <a:pt x="96202" y="550545"/>
                  </a:cubicBezTo>
                  <a:cubicBezTo>
                    <a:pt x="129540" y="520065"/>
                    <a:pt x="178117" y="502920"/>
                    <a:pt x="136207" y="595313"/>
                  </a:cubicBezTo>
                  <a:cubicBezTo>
                    <a:pt x="93345" y="687705"/>
                    <a:pt x="166688" y="686752"/>
                    <a:pt x="169545" y="817245"/>
                  </a:cubicBezTo>
                  <a:cubicBezTo>
                    <a:pt x="172402" y="947738"/>
                    <a:pt x="238125" y="1055370"/>
                    <a:pt x="304800" y="1052513"/>
                  </a:cubicBezTo>
                  <a:cubicBezTo>
                    <a:pt x="371475" y="1049655"/>
                    <a:pt x="247650" y="1063943"/>
                    <a:pt x="263842" y="1112520"/>
                  </a:cubicBezTo>
                  <a:cubicBezTo>
                    <a:pt x="280035" y="1160145"/>
                    <a:pt x="382905" y="1111568"/>
                    <a:pt x="421005" y="1144905"/>
                  </a:cubicBezTo>
                  <a:cubicBezTo>
                    <a:pt x="395287" y="1145858"/>
                    <a:pt x="364807" y="1147763"/>
                    <a:pt x="335280" y="1150620"/>
                  </a:cubicBezTo>
                  <a:cubicBezTo>
                    <a:pt x="256223" y="1158240"/>
                    <a:pt x="179070" y="1184910"/>
                    <a:pt x="185738" y="1164908"/>
                  </a:cubicBezTo>
                  <a:cubicBezTo>
                    <a:pt x="192405" y="1144905"/>
                    <a:pt x="223838" y="1032510"/>
                    <a:pt x="161925" y="885825"/>
                  </a:cubicBezTo>
                  <a:cubicBezTo>
                    <a:pt x="100013" y="738188"/>
                    <a:pt x="952" y="549593"/>
                    <a:pt x="952" y="549593"/>
                  </a:cubicBezTo>
                  <a:lnTo>
                    <a:pt x="0" y="551498"/>
                  </a:lnTo>
                  <a:cubicBezTo>
                    <a:pt x="0" y="548640"/>
                    <a:pt x="0" y="546735"/>
                    <a:pt x="952" y="543877"/>
                  </a:cubicBezTo>
                  <a:cubicBezTo>
                    <a:pt x="9525" y="428625"/>
                    <a:pt x="30480" y="260985"/>
                    <a:pt x="112395" y="0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4B5D820-63CF-46B5-82D0-8D8D67413AAA}"/>
                </a:ext>
              </a:extLst>
            </p:cNvPr>
            <p:cNvSpPr/>
            <p:nvPr/>
          </p:nvSpPr>
          <p:spPr>
            <a:xfrm>
              <a:off x="3105099" y="4812271"/>
              <a:ext cx="238125" cy="114300"/>
            </a:xfrm>
            <a:custGeom>
              <a:avLst/>
              <a:gdLst>
                <a:gd name="connsiteX0" fmla="*/ 239128 w 238125"/>
                <a:gd name="connsiteY0" fmla="*/ 27381 h 114300"/>
                <a:gd name="connsiteX1" fmla="*/ 61963 w 238125"/>
                <a:gd name="connsiteY1" fmla="*/ 115963 h 114300"/>
                <a:gd name="connsiteX2" fmla="*/ 63868 w 238125"/>
                <a:gd name="connsiteY2" fmla="*/ 96913 h 114300"/>
                <a:gd name="connsiteX3" fmla="*/ 202933 w 238125"/>
                <a:gd name="connsiteY3" fmla="*/ 17856 h 114300"/>
                <a:gd name="connsiteX4" fmla="*/ 239128 w 238125"/>
                <a:gd name="connsiteY4" fmla="*/ 273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14300">
                  <a:moveTo>
                    <a:pt x="239128" y="27381"/>
                  </a:moveTo>
                  <a:cubicBezTo>
                    <a:pt x="235318" y="68338"/>
                    <a:pt x="149593" y="135966"/>
                    <a:pt x="61963" y="115963"/>
                  </a:cubicBezTo>
                  <a:cubicBezTo>
                    <a:pt x="-24714" y="95961"/>
                    <a:pt x="-17094" y="95008"/>
                    <a:pt x="63868" y="96913"/>
                  </a:cubicBezTo>
                  <a:cubicBezTo>
                    <a:pt x="144831" y="98818"/>
                    <a:pt x="182931" y="43573"/>
                    <a:pt x="202933" y="17856"/>
                  </a:cubicBezTo>
                  <a:cubicBezTo>
                    <a:pt x="223888" y="-6909"/>
                    <a:pt x="256273" y="-7862"/>
                    <a:pt x="239128" y="27381"/>
                  </a:cubicBezTo>
                  <a:close/>
                </a:path>
              </a:pathLst>
            </a:custGeom>
            <a:solidFill>
              <a:srgbClr val="2E3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8DE790E-B3EB-4C45-9278-E9BBCFC8F6EA}"/>
                </a:ext>
              </a:extLst>
            </p:cNvPr>
            <p:cNvSpPr/>
            <p:nvPr/>
          </p:nvSpPr>
          <p:spPr>
            <a:xfrm>
              <a:off x="3595176" y="1764982"/>
              <a:ext cx="295275" cy="876300"/>
            </a:xfrm>
            <a:custGeom>
              <a:avLst/>
              <a:gdLst>
                <a:gd name="connsiteX0" fmla="*/ 19561 w 295275"/>
                <a:gd name="connsiteY0" fmla="*/ 883920 h 876300"/>
                <a:gd name="connsiteX1" fmla="*/ 231969 w 295275"/>
                <a:gd name="connsiteY1" fmla="*/ 238125 h 876300"/>
                <a:gd name="connsiteX2" fmla="*/ 227206 w 295275"/>
                <a:gd name="connsiteY2" fmla="*/ 140018 h 876300"/>
                <a:gd name="connsiteX3" fmla="*/ 301501 w 295275"/>
                <a:gd name="connsiteY3" fmla="*/ 82868 h 876300"/>
                <a:gd name="connsiteX4" fmla="*/ 220538 w 295275"/>
                <a:gd name="connsiteY4" fmla="*/ 0 h 876300"/>
                <a:gd name="connsiteX5" fmla="*/ 272926 w 295275"/>
                <a:gd name="connsiteY5" fmla="*/ 76200 h 876300"/>
                <a:gd name="connsiteX6" fmla="*/ 203394 w 295275"/>
                <a:gd name="connsiteY6" fmla="*/ 115253 h 876300"/>
                <a:gd name="connsiteX7" fmla="*/ 214823 w 295275"/>
                <a:gd name="connsiteY7" fmla="*/ 217170 h 876300"/>
                <a:gd name="connsiteX8" fmla="*/ 19561 w 295275"/>
                <a:gd name="connsiteY8" fmla="*/ 88392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876300">
                  <a:moveTo>
                    <a:pt x="19561" y="883920"/>
                  </a:moveTo>
                  <a:cubicBezTo>
                    <a:pt x="-49019" y="674370"/>
                    <a:pt x="106238" y="398145"/>
                    <a:pt x="231969" y="238125"/>
                  </a:cubicBezTo>
                  <a:lnTo>
                    <a:pt x="227206" y="140018"/>
                  </a:lnTo>
                  <a:lnTo>
                    <a:pt x="301501" y="82868"/>
                  </a:lnTo>
                  <a:cubicBezTo>
                    <a:pt x="301501" y="82868"/>
                    <a:pt x="261496" y="29528"/>
                    <a:pt x="220538" y="0"/>
                  </a:cubicBezTo>
                  <a:cubicBezTo>
                    <a:pt x="241494" y="17145"/>
                    <a:pt x="272926" y="76200"/>
                    <a:pt x="272926" y="76200"/>
                  </a:cubicBezTo>
                  <a:lnTo>
                    <a:pt x="203394" y="115253"/>
                  </a:lnTo>
                  <a:lnTo>
                    <a:pt x="214823" y="217170"/>
                  </a:lnTo>
                  <a:cubicBezTo>
                    <a:pt x="70044" y="355283"/>
                    <a:pt x="-48067" y="674370"/>
                    <a:pt x="19561" y="883920"/>
                  </a:cubicBez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5CE662F-B6C0-493B-9F18-CD7FBB786FE4}"/>
                </a:ext>
              </a:extLst>
            </p:cNvPr>
            <p:cNvSpPr/>
            <p:nvPr/>
          </p:nvSpPr>
          <p:spPr>
            <a:xfrm>
              <a:off x="3351839" y="2809875"/>
              <a:ext cx="342900" cy="85725"/>
            </a:xfrm>
            <a:custGeom>
              <a:avLst/>
              <a:gdLst>
                <a:gd name="connsiteX0" fmla="*/ 349575 w 342900"/>
                <a:gd name="connsiteY0" fmla="*/ 44767 h 85725"/>
                <a:gd name="connsiteX1" fmla="*/ 8 w 342900"/>
                <a:gd name="connsiteY1" fmla="*/ 86678 h 85725"/>
                <a:gd name="connsiteX2" fmla="*/ 7628 w 342900"/>
                <a:gd name="connsiteY2" fmla="*/ 42863 h 85725"/>
                <a:gd name="connsiteX3" fmla="*/ 337193 w 342900"/>
                <a:gd name="connsiteY3" fmla="*/ 0 h 85725"/>
                <a:gd name="connsiteX4" fmla="*/ 349575 w 342900"/>
                <a:gd name="connsiteY4" fmla="*/ 4476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85725">
                  <a:moveTo>
                    <a:pt x="349575" y="44767"/>
                  </a:moveTo>
                  <a:cubicBezTo>
                    <a:pt x="349575" y="44767"/>
                    <a:pt x="-1897" y="97155"/>
                    <a:pt x="8" y="86678"/>
                  </a:cubicBezTo>
                  <a:cubicBezTo>
                    <a:pt x="1913" y="76200"/>
                    <a:pt x="7628" y="42863"/>
                    <a:pt x="7628" y="42863"/>
                  </a:cubicBezTo>
                  <a:lnTo>
                    <a:pt x="337193" y="0"/>
                  </a:lnTo>
                  <a:lnTo>
                    <a:pt x="349575" y="44767"/>
                  </a:lnTo>
                  <a:close/>
                </a:path>
              </a:pathLst>
            </a:custGeom>
            <a:solidFill>
              <a:srgbClr val="1010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6B1557F-6C0C-4038-85F7-896F68182F4F}"/>
                </a:ext>
              </a:extLst>
            </p:cNvPr>
            <p:cNvSpPr/>
            <p:nvPr/>
          </p:nvSpPr>
          <p:spPr>
            <a:xfrm>
              <a:off x="2992755" y="3062287"/>
              <a:ext cx="114300" cy="133350"/>
            </a:xfrm>
            <a:custGeom>
              <a:avLst/>
              <a:gdLst>
                <a:gd name="connsiteX0" fmla="*/ 110490 w 114300"/>
                <a:gd name="connsiteY0" fmla="*/ 0 h 133350"/>
                <a:gd name="connsiteX1" fmla="*/ 113347 w 114300"/>
                <a:gd name="connsiteY1" fmla="*/ 17145 h 133350"/>
                <a:gd name="connsiteX2" fmla="*/ 85725 w 114300"/>
                <a:gd name="connsiteY2" fmla="*/ 46672 h 133350"/>
                <a:gd name="connsiteX3" fmla="*/ 63818 w 114300"/>
                <a:gd name="connsiteY3" fmla="*/ 25717 h 133350"/>
                <a:gd name="connsiteX4" fmla="*/ 110490 w 114300"/>
                <a:gd name="connsiteY4" fmla="*/ 0 h 133350"/>
                <a:gd name="connsiteX5" fmla="*/ 110490 w 114300"/>
                <a:gd name="connsiteY5" fmla="*/ 0 h 133350"/>
                <a:gd name="connsiteX6" fmla="*/ 42863 w 114300"/>
                <a:gd name="connsiteY6" fmla="*/ 100013 h 133350"/>
                <a:gd name="connsiteX7" fmla="*/ 85725 w 114300"/>
                <a:gd name="connsiteY7" fmla="*/ 129540 h 133350"/>
                <a:gd name="connsiteX8" fmla="*/ 0 w 114300"/>
                <a:gd name="connsiteY8" fmla="*/ 135255 h 133350"/>
                <a:gd name="connsiteX9" fmla="*/ 23813 w 114300"/>
                <a:gd name="connsiteY9" fmla="*/ 117158 h 133350"/>
                <a:gd name="connsiteX10" fmla="*/ 42863 w 114300"/>
                <a:gd name="connsiteY10" fmla="*/ 10001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33350">
                  <a:moveTo>
                    <a:pt x="110490" y="0"/>
                  </a:moveTo>
                  <a:cubicBezTo>
                    <a:pt x="111443" y="5715"/>
                    <a:pt x="112395" y="11430"/>
                    <a:pt x="113347" y="17145"/>
                  </a:cubicBezTo>
                  <a:cubicBezTo>
                    <a:pt x="126682" y="74295"/>
                    <a:pt x="101918" y="83820"/>
                    <a:pt x="85725" y="46672"/>
                  </a:cubicBezTo>
                  <a:cubicBezTo>
                    <a:pt x="80010" y="33338"/>
                    <a:pt x="72390" y="27622"/>
                    <a:pt x="63818" y="25717"/>
                  </a:cubicBezTo>
                  <a:lnTo>
                    <a:pt x="110490" y="0"/>
                  </a:lnTo>
                  <a:lnTo>
                    <a:pt x="110490" y="0"/>
                  </a:lnTo>
                  <a:close/>
                  <a:moveTo>
                    <a:pt x="42863" y="100013"/>
                  </a:moveTo>
                  <a:cubicBezTo>
                    <a:pt x="57150" y="97155"/>
                    <a:pt x="127635" y="93345"/>
                    <a:pt x="85725" y="129540"/>
                  </a:cubicBezTo>
                  <a:cubicBezTo>
                    <a:pt x="72390" y="140970"/>
                    <a:pt x="35242" y="143828"/>
                    <a:pt x="0" y="135255"/>
                  </a:cubicBezTo>
                  <a:lnTo>
                    <a:pt x="23813" y="117158"/>
                  </a:lnTo>
                  <a:lnTo>
                    <a:pt x="42863" y="100013"/>
                  </a:lnTo>
                  <a:close/>
                </a:path>
              </a:pathLst>
            </a:custGeom>
            <a:solidFill>
              <a:srgbClr val="F6C5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33B2D81-D66C-438A-A2D2-8C9E8DE6EC73}"/>
                </a:ext>
              </a:extLst>
            </p:cNvPr>
            <p:cNvSpPr/>
            <p:nvPr/>
          </p:nvSpPr>
          <p:spPr>
            <a:xfrm>
              <a:off x="3472814" y="1686877"/>
              <a:ext cx="304800" cy="171450"/>
            </a:xfrm>
            <a:custGeom>
              <a:avLst/>
              <a:gdLst>
                <a:gd name="connsiteX0" fmla="*/ 287655 w 304800"/>
                <a:gd name="connsiteY0" fmla="*/ 0 h 171450"/>
                <a:gd name="connsiteX1" fmla="*/ 306705 w 304800"/>
                <a:gd name="connsiteY1" fmla="*/ 52388 h 171450"/>
                <a:gd name="connsiteX2" fmla="*/ 209550 w 304800"/>
                <a:gd name="connsiteY2" fmla="*/ 176213 h 171450"/>
                <a:gd name="connsiteX3" fmla="*/ 116205 w 304800"/>
                <a:gd name="connsiteY3" fmla="*/ 105728 h 171450"/>
                <a:gd name="connsiteX4" fmla="*/ 18098 w 304800"/>
                <a:gd name="connsiteY4" fmla="*/ 153352 h 171450"/>
                <a:gd name="connsiteX5" fmla="*/ 0 w 304800"/>
                <a:gd name="connsiteY5" fmla="*/ 79058 h 171450"/>
                <a:gd name="connsiteX6" fmla="*/ 38100 w 304800"/>
                <a:gd name="connsiteY6" fmla="*/ 39053 h 171450"/>
                <a:gd name="connsiteX7" fmla="*/ 116205 w 304800"/>
                <a:gd name="connsiteY7" fmla="*/ 105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" h="171450">
                  <a:moveTo>
                    <a:pt x="287655" y="0"/>
                  </a:moveTo>
                  <a:lnTo>
                    <a:pt x="306705" y="52388"/>
                  </a:lnTo>
                  <a:lnTo>
                    <a:pt x="209550" y="176213"/>
                  </a:lnTo>
                  <a:lnTo>
                    <a:pt x="116205" y="105728"/>
                  </a:lnTo>
                  <a:lnTo>
                    <a:pt x="18098" y="153352"/>
                  </a:lnTo>
                  <a:lnTo>
                    <a:pt x="0" y="79058"/>
                  </a:lnTo>
                  <a:lnTo>
                    <a:pt x="38100" y="39053"/>
                  </a:lnTo>
                  <a:lnTo>
                    <a:pt x="116205" y="1057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41E544-D392-0D69-2373-20813E71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31" b="96985" l="10000" r="90000">
                        <a14:foregroundMark x1="51413" y1="24450" x2="50543" y2="23879"/>
                        <a14:foregroundMark x1="50543" y1="13692" x2="49891" y2="12958"/>
                        <a14:foregroundMark x1="47935" y1="6112" x2="48478" y2="6112"/>
                        <a14:foregroundMark x1="59891" y1="94784" x2="59674" y2="94458"/>
                        <a14:foregroundMark x1="48587" y1="96985" x2="48804" y2="96659"/>
                        <a14:backgroundMark x1="39783" y1="33496" x2="39783" y2="33496"/>
                        <a14:backgroundMark x1="52391" y1="58191" x2="52391" y2="58191"/>
                        <a14:backgroundMark x1="51739" y1="56153" x2="51739" y2="56153"/>
                        <a14:backgroundMark x1="64130" y1="52323" x2="64130" y2="52323"/>
                        <a14:backgroundMark x1="63804" y1="39038" x2="63804" y2="39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95" y="1352477"/>
            <a:ext cx="2583941" cy="34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605CA98B-C306-4996-8216-FC3EDB6D5C5C}"/>
              </a:ext>
            </a:extLst>
          </p:cNvPr>
          <p:cNvSpPr txBox="1"/>
          <p:nvPr/>
        </p:nvSpPr>
        <p:spPr>
          <a:xfrm>
            <a:off x="253747" y="3839375"/>
            <a:ext cx="1566683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1050" b="1" dirty="0">
                <a:solidFill>
                  <a:schemeClr val="bg1"/>
                </a:solidFill>
                <a:latin typeface="Montserrat" panose="00000500000000000000" pitchFamily="2" charset="-52"/>
              </a:rPr>
              <a:t>Жуков Максим</a:t>
            </a:r>
          </a:p>
          <a:p>
            <a:pPr algn="ctr">
              <a:lnSpc>
                <a:spcPct val="130000"/>
              </a:lnSpc>
            </a:pPr>
            <a:r>
              <a:rPr lang="en-US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Web </a:t>
            </a:r>
            <a:r>
              <a:rPr lang="ru-RU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Дизайнер</a:t>
            </a:r>
          </a:p>
          <a:p>
            <a:pPr algn="ctr">
              <a:lnSpc>
                <a:spcPct val="130000"/>
              </a:lnSpc>
            </a:pP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6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9" grpId="0"/>
      <p:bldP spid="2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7;p70">
            <a:extLst>
              <a:ext uri="{FF2B5EF4-FFF2-40B4-BE49-F238E27FC236}">
                <a16:creationId xmlns:a16="http://schemas.microsoft.com/office/drawing/2014/main" id="{5FFEBDEC-B87C-2EC2-873C-E1674B6C9C3C}"/>
              </a:ext>
            </a:extLst>
          </p:cNvPr>
          <p:cNvSpPr/>
          <p:nvPr/>
        </p:nvSpPr>
        <p:spPr>
          <a:xfrm>
            <a:off x="3769558" y="363806"/>
            <a:ext cx="1981318" cy="4685912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video_2022-11-20_13-25-36">
            <a:hlinkClick r:id="" action="ppaction://media"/>
            <a:extLst>
              <a:ext uri="{FF2B5EF4-FFF2-40B4-BE49-F238E27FC236}">
                <a16:creationId xmlns:a16="http://schemas.microsoft.com/office/drawing/2014/main" id="{BEDB20B5-C287-BD9D-2347-C77E2D9AC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600" y="724923"/>
            <a:ext cx="1929234" cy="3963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0F548-95F6-950F-8257-79EED25AD59C}"/>
              </a:ext>
            </a:extLst>
          </p:cNvPr>
          <p:cNvSpPr txBox="1"/>
          <p:nvPr/>
        </p:nvSpPr>
        <p:spPr>
          <a:xfrm>
            <a:off x="0" y="4374059"/>
            <a:ext cx="3206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Montserrat" panose="00000500000000000000" pitchFamily="2" charset="-52"/>
              </a:rPr>
              <a:t>Прототип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1524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028A96-5EF8-9463-788A-146B7135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3" y="118754"/>
            <a:ext cx="2309897" cy="23098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06A43-5144-2430-2030-A8A0B8D9DFF5}"/>
              </a:ext>
            </a:extLst>
          </p:cNvPr>
          <p:cNvSpPr txBox="1"/>
          <p:nvPr/>
        </p:nvSpPr>
        <p:spPr>
          <a:xfrm>
            <a:off x="2145816" y="278477"/>
            <a:ext cx="1558549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1050" b="1" dirty="0">
                <a:solidFill>
                  <a:schemeClr val="bg1"/>
                </a:solidFill>
                <a:latin typeface="Montserrat" panose="00000500000000000000" pitchFamily="2" charset="-52"/>
              </a:rPr>
              <a:t>Егор Мизюлин</a:t>
            </a:r>
          </a:p>
          <a:p>
            <a:pPr algn="ctr">
              <a:lnSpc>
                <a:spcPct val="130000"/>
              </a:lnSpc>
            </a:pPr>
            <a:r>
              <a:rPr lang="en-US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frontend</a:t>
            </a:r>
            <a:endParaRPr lang="ru-RU" sz="1050" i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766969F-ABEE-B168-470E-FCE9FCED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09" y="1453215"/>
            <a:ext cx="2519506" cy="2519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89736D7-8F59-4D46-83FE-57335AC394DF}"/>
              </a:ext>
            </a:extLst>
          </p:cNvPr>
          <p:cNvSpPr txBox="1"/>
          <p:nvPr/>
        </p:nvSpPr>
        <p:spPr>
          <a:xfrm>
            <a:off x="3785157" y="946458"/>
            <a:ext cx="166721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1050" b="1" dirty="0">
                <a:solidFill>
                  <a:schemeClr val="bg1"/>
                </a:solidFill>
                <a:latin typeface="Montserrat" panose="00000500000000000000" pitchFamily="2" charset="-52"/>
              </a:rPr>
              <a:t>Даниил Орлов</a:t>
            </a:r>
            <a:endParaRPr lang="en-GB" sz="1050" b="1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>
              <a:lnSpc>
                <a:spcPct val="130000"/>
              </a:lnSpc>
            </a:pPr>
            <a:r>
              <a:rPr lang="en-GB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Project Manager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D1E7220-7C36-4ED7-A67F-B7CB40A4AA69}"/>
              </a:ext>
            </a:extLst>
          </p:cNvPr>
          <p:cNvSpPr txBox="1"/>
          <p:nvPr/>
        </p:nvSpPr>
        <p:spPr>
          <a:xfrm>
            <a:off x="5971458" y="2533419"/>
            <a:ext cx="1774313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1050" b="1" dirty="0">
                <a:solidFill>
                  <a:schemeClr val="bg1"/>
                </a:solidFill>
                <a:latin typeface="Montserrat" panose="00000500000000000000" pitchFamily="2" charset="-52"/>
              </a:rPr>
              <a:t>Татьяна Бобылева</a:t>
            </a:r>
          </a:p>
          <a:p>
            <a:pPr algn="ctr">
              <a:lnSpc>
                <a:spcPct val="130000"/>
              </a:lnSpc>
            </a:pPr>
            <a:r>
              <a:rPr lang="ru-RU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Дизайнер</a:t>
            </a:r>
            <a:endParaRPr lang="en-GB" sz="1050" i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A41936-26B4-B5C2-B437-22C1BC13A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3" y="2621984"/>
            <a:ext cx="1905984" cy="2417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605CA98B-C306-4996-8216-FC3EDB6D5C5C}"/>
              </a:ext>
            </a:extLst>
          </p:cNvPr>
          <p:cNvSpPr txBox="1"/>
          <p:nvPr/>
        </p:nvSpPr>
        <p:spPr>
          <a:xfrm>
            <a:off x="1616142" y="2443169"/>
            <a:ext cx="1566683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1050" b="1" dirty="0">
                <a:solidFill>
                  <a:schemeClr val="bg1"/>
                </a:solidFill>
                <a:latin typeface="Montserrat" panose="00000500000000000000" pitchFamily="2" charset="-52"/>
              </a:rPr>
              <a:t>Жуков Максим</a:t>
            </a:r>
          </a:p>
          <a:p>
            <a:pPr algn="ctr">
              <a:lnSpc>
                <a:spcPct val="130000"/>
              </a:lnSpc>
            </a:pPr>
            <a:r>
              <a:rPr lang="en-US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Web </a:t>
            </a:r>
            <a:r>
              <a:rPr lang="ru-RU" sz="1050" i="1" dirty="0">
                <a:solidFill>
                  <a:schemeClr val="bg1"/>
                </a:solidFill>
                <a:latin typeface="Montserrat" panose="00000500000000000000" pitchFamily="2" charset="-52"/>
              </a:rPr>
              <a:t>Дизайнер</a:t>
            </a:r>
          </a:p>
          <a:p>
            <a:pPr algn="ctr">
              <a:lnSpc>
                <a:spcPct val="130000"/>
              </a:lnSpc>
            </a:pP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5A16A4-6133-CA8A-AF04-45F228947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92" y="103708"/>
            <a:ext cx="2341633" cy="2423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94382-B97F-0DD9-62C3-140D900E1D7E}"/>
              </a:ext>
            </a:extLst>
          </p:cNvPr>
          <p:cNvSpPr txBox="1"/>
          <p:nvPr/>
        </p:nvSpPr>
        <p:spPr>
          <a:xfrm>
            <a:off x="5439637" y="317334"/>
            <a:ext cx="14189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b="1" dirty="0">
                <a:solidFill>
                  <a:srgbClr val="FFFFFF"/>
                </a:solidFill>
                <a:latin typeface="Montserrat" panose="00000500000000000000" pitchFamily="2" charset="-52"/>
              </a:rPr>
              <a:t>Михаил Недвига</a:t>
            </a:r>
            <a:endParaRPr lang="en-US" sz="1050" b="1" dirty="0">
              <a:solidFill>
                <a:srgbClr val="FFFFFF"/>
              </a:solidFill>
              <a:latin typeface="Montserrat" panose="00000500000000000000" pitchFamily="2" charset="-52"/>
            </a:endParaRPr>
          </a:p>
          <a:p>
            <a:pPr algn="ctr"/>
            <a:r>
              <a:rPr lang="en-US" sz="1050" i="1" dirty="0">
                <a:solidFill>
                  <a:srgbClr val="FFFFFF"/>
                </a:solidFill>
                <a:latin typeface="Montserrat" panose="00000500000000000000" pitchFamily="2" charset="-52"/>
              </a:rPr>
              <a:t>Backend</a:t>
            </a:r>
            <a:endParaRPr lang="ru-RU" sz="1050" i="1" dirty="0">
              <a:solidFill>
                <a:srgbClr val="FFFFFF"/>
              </a:solidFill>
              <a:latin typeface="Montserrat" panose="00000500000000000000" pitchFamily="2" charset="-5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CB32CC-A70F-0DA9-BAA7-591520FE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35" y="2712968"/>
            <a:ext cx="1905984" cy="2326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7" grpId="0"/>
      <p:bldP spid="264" grpId="0"/>
      <p:bldP spid="261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ctrTitle"/>
          </p:nvPr>
        </p:nvSpPr>
        <p:spPr>
          <a:xfrm>
            <a:off x="39491" y="125787"/>
            <a:ext cx="5651219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Montserrat" panose="00000500000000000000" pitchFamily="2" charset="-52"/>
              </a:rPr>
              <a:t>Система покупки и продажи активов в</a:t>
            </a:r>
            <a:br>
              <a:rPr lang="ru-RU" sz="3600" b="1" dirty="0">
                <a:latin typeface="Montserrat" panose="00000500000000000000" pitchFamily="2" charset="-52"/>
              </a:rPr>
            </a:br>
            <a:r>
              <a:rPr lang="ru-RU" sz="3600" b="1" u="sng" dirty="0">
                <a:latin typeface="Montserrat" panose="00000500000000000000" pitchFamily="2" charset="-52"/>
              </a:rPr>
              <a:t>реальном времени</a:t>
            </a:r>
            <a:endParaRPr sz="3600" b="1" u="sng" dirty="0">
              <a:latin typeface="Montserrat" panose="00000500000000000000" pitchFamily="2" charset="-52"/>
            </a:endParaRPr>
          </a:p>
        </p:txBody>
      </p:sp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53253" y="2244023"/>
            <a:ext cx="4179046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-52"/>
              </a:rPr>
              <a:t>-</a:t>
            </a:r>
            <a:r>
              <a:rPr lang="ru-RU" sz="2000" dirty="0">
                <a:latin typeface="Montserrat" panose="00000500000000000000" pitchFamily="2" charset="-52"/>
              </a:rPr>
              <a:t>Все валюты мира в одном приложении</a:t>
            </a:r>
            <a:endParaRPr sz="2000" dirty="0">
              <a:latin typeface="Montserrat" panose="00000500000000000000" pitchFamily="2" charset="-52"/>
            </a:endParaRPr>
          </a:p>
        </p:txBody>
      </p:sp>
      <p:grpSp>
        <p:nvGrpSpPr>
          <p:cNvPr id="251" name="Google Shape;251;p41"/>
          <p:cNvGrpSpPr/>
          <p:nvPr/>
        </p:nvGrpSpPr>
        <p:grpSpPr>
          <a:xfrm>
            <a:off x="4538058" y="736315"/>
            <a:ext cx="3881893" cy="3866200"/>
            <a:chOff x="1380325" y="456475"/>
            <a:chExt cx="4827625" cy="4811100"/>
          </a:xfrm>
        </p:grpSpPr>
        <p:sp>
          <p:nvSpPr>
            <p:cNvPr id="252" name="Google Shape;252;p41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/>
          <p:cNvSpPr/>
          <p:nvPr/>
        </p:nvSpPr>
        <p:spPr>
          <a:xfrm flipH="1">
            <a:off x="3990775" y="14238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23" name="Google Shape;523;p43"/>
          <p:cNvSpPr/>
          <p:nvPr/>
        </p:nvSpPr>
        <p:spPr>
          <a:xfrm flipH="1">
            <a:off x="6502542" y="1425321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24" name="Google Shape;524;p43"/>
          <p:cNvSpPr/>
          <p:nvPr/>
        </p:nvSpPr>
        <p:spPr>
          <a:xfrm flipH="1">
            <a:off x="1295100" y="14238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25" name="Google Shape;525;p43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latin typeface="Montserrat" panose="00000500000000000000" pitchFamily="2" charset="-52"/>
              </a:rPr>
              <a:t>Наши преимущества</a:t>
            </a:r>
            <a:endParaRPr sz="3200" b="1" dirty="0">
              <a:latin typeface="Montserrat" panose="00000500000000000000" pitchFamily="2" charset="-52"/>
            </a:endParaRPr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620699" y="2215425"/>
            <a:ext cx="2721625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Montserrat" panose="00000500000000000000" pitchFamily="2" charset="-52"/>
              </a:rPr>
              <a:t>Система блокировки</a:t>
            </a:r>
            <a:r>
              <a:rPr lang="en-US" sz="1100" dirty="0">
                <a:latin typeface="Montserrat" panose="00000500000000000000" pitchFamily="2" charset="-52"/>
              </a:rPr>
              <a:t>/</a:t>
            </a:r>
            <a:r>
              <a:rPr lang="ru-RU" sz="1100" dirty="0">
                <a:latin typeface="Montserrat" panose="00000500000000000000" pitchFamily="2" charset="-52"/>
              </a:rPr>
              <a:t>разблокировки пользователя</a:t>
            </a:r>
            <a:endParaRPr sz="1100" dirty="0">
              <a:latin typeface="Montserrat" panose="00000500000000000000" pitchFamily="2" charset="-52"/>
            </a:endParaRPr>
          </a:p>
        </p:txBody>
      </p:sp>
      <p:sp>
        <p:nvSpPr>
          <p:cNvPr id="527" name="Google Shape;527;p43"/>
          <p:cNvSpPr txBox="1">
            <a:spLocks noGrp="1"/>
          </p:cNvSpPr>
          <p:nvPr>
            <p:ph type="subTitle" idx="1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Montserrat" panose="00000500000000000000" pitchFamily="2" charset="-52"/>
              </a:rPr>
              <a:t>Визуализация графика по всем активам за период существования</a:t>
            </a:r>
            <a:endParaRPr sz="1100" dirty="0">
              <a:latin typeface="Montserrat" panose="00000500000000000000" pitchFamily="2" charset="-52"/>
            </a:endParaRPr>
          </a:p>
        </p:txBody>
      </p:sp>
      <p:sp>
        <p:nvSpPr>
          <p:cNvPr id="528" name="Google Shape;528;p43"/>
          <p:cNvSpPr txBox="1">
            <a:spLocks noGrp="1"/>
          </p:cNvSpPr>
          <p:nvPr>
            <p:ph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ahnschrift Condensed" panose="020B0502040204020203" pitchFamily="34" charset="0"/>
              </a:rPr>
              <a:t>01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529" name="Google Shape;529;p43"/>
          <p:cNvSpPr txBox="1">
            <a:spLocks noGrp="1"/>
          </p:cNvSpPr>
          <p:nvPr>
            <p:ph type="subTitle" idx="3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Для администратора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530" name="Google Shape;530;p43"/>
          <p:cNvSpPr txBox="1">
            <a:spLocks noGrp="1"/>
          </p:cNvSpPr>
          <p:nvPr>
            <p:ph type="subTitle" idx="4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Для пользователя</a:t>
            </a:r>
          </a:p>
        </p:txBody>
      </p:sp>
      <p:sp>
        <p:nvSpPr>
          <p:cNvPr id="531" name="Google Shape;531;p43"/>
          <p:cNvSpPr txBox="1">
            <a:spLocks noGrp="1"/>
          </p:cNvSpPr>
          <p:nvPr>
            <p:ph type="subTitle" idx="5"/>
          </p:nvPr>
        </p:nvSpPr>
        <p:spPr>
          <a:xfrm>
            <a:off x="5937925" y="185986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Просмотр ордеров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532" name="Google Shape;532;p43"/>
          <p:cNvSpPr txBox="1">
            <a:spLocks noGrp="1"/>
          </p:cNvSpPr>
          <p:nvPr>
            <p:ph type="subTitle" idx="6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График</a:t>
            </a:r>
          </a:p>
        </p:txBody>
      </p:sp>
      <p:sp>
        <p:nvSpPr>
          <p:cNvPr id="533" name="Google Shape;533;p43"/>
          <p:cNvSpPr txBox="1">
            <a:spLocks noGrp="1"/>
          </p:cNvSpPr>
          <p:nvPr>
            <p:ph type="subTitle" idx="7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Новости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534" name="Google Shape;534;p43"/>
          <p:cNvSpPr txBox="1">
            <a:spLocks noGrp="1"/>
          </p:cNvSpPr>
          <p:nvPr>
            <p:ph type="subTitle" idx="8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Конвертация валют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535" name="Google Shape;535;p43"/>
          <p:cNvSpPr txBox="1">
            <a:spLocks noGrp="1"/>
          </p:cNvSpPr>
          <p:nvPr>
            <p:ph type="title" idx="9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hnschrift Condensed" panose="020B0502040204020203" pitchFamily="34" charset="0"/>
              </a:rPr>
              <a:t>02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36" name="Google Shape;536;p43"/>
          <p:cNvSpPr txBox="1">
            <a:spLocks noGrp="1"/>
          </p:cNvSpPr>
          <p:nvPr>
            <p:ph type="title" idx="13"/>
          </p:nvPr>
        </p:nvSpPr>
        <p:spPr>
          <a:xfrm>
            <a:off x="5990307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ahnschrift Condensed" panose="020B0502040204020203" pitchFamily="34" charset="0"/>
              </a:rPr>
              <a:t>03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537" name="Google Shape;537;p43"/>
          <p:cNvSpPr txBox="1">
            <a:spLocks noGrp="1"/>
          </p:cNvSpPr>
          <p:nvPr>
            <p:ph type="title" idx="14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hnschrift Condensed" panose="020B0502040204020203" pitchFamily="34" charset="0"/>
              </a:rPr>
              <a:t>04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38" name="Google Shape;538;p43"/>
          <p:cNvSpPr txBox="1">
            <a:spLocks noGrp="1"/>
          </p:cNvSpPr>
          <p:nvPr>
            <p:ph type="title" idx="15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hnschrift Condensed" panose="020B0502040204020203" pitchFamily="34" charset="0"/>
              </a:rPr>
              <a:t>05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39" name="Google Shape;539;p43"/>
          <p:cNvSpPr txBox="1">
            <a:spLocks noGrp="1"/>
          </p:cNvSpPr>
          <p:nvPr>
            <p:ph type="title" idx="16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hnschrift Condensed" panose="020B0502040204020203" pitchFamily="34" charset="0"/>
              </a:rPr>
              <a:t>06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40" name="Google Shape;540;p43"/>
          <p:cNvSpPr txBox="1">
            <a:spLocks noGrp="1"/>
          </p:cNvSpPr>
          <p:nvPr>
            <p:ph type="subTitle" idx="18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Montserrat" panose="00000500000000000000" pitchFamily="2" charset="-52"/>
              </a:rPr>
              <a:t>Пополнение и выведение средств с рублевого счета</a:t>
            </a:r>
            <a:endParaRPr sz="1100" dirty="0">
              <a:latin typeface="Montserrat" panose="00000500000000000000" pitchFamily="2" charset="-52"/>
            </a:endParaRPr>
          </a:p>
        </p:txBody>
      </p:sp>
      <p:sp>
        <p:nvSpPr>
          <p:cNvPr id="541" name="Google Shape;541;p43"/>
          <p:cNvSpPr txBox="1">
            <a:spLocks noGrp="1"/>
          </p:cNvSpPr>
          <p:nvPr>
            <p:ph type="subTitle" idx="19"/>
          </p:nvPr>
        </p:nvSpPr>
        <p:spPr>
          <a:xfrm>
            <a:off x="5937925" y="2209275"/>
            <a:ext cx="3423717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Montserrat" panose="00000500000000000000" pitchFamily="2" charset="-52"/>
              </a:rPr>
              <a:t>Пользователь может видеть на графике в какой момент времени была куплена валюта</a:t>
            </a:r>
            <a:endParaRPr sz="1100" dirty="0">
              <a:latin typeface="Montserrat" panose="00000500000000000000" pitchFamily="2" charset="-52"/>
            </a:endParaRPr>
          </a:p>
        </p:txBody>
      </p:sp>
      <p:sp>
        <p:nvSpPr>
          <p:cNvPr id="542" name="Google Shape;542;p43"/>
          <p:cNvSpPr txBox="1">
            <a:spLocks noGrp="1"/>
          </p:cNvSpPr>
          <p:nvPr>
            <p:ph type="subTitle" idx="20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Montserrat" panose="00000500000000000000" pitchFamily="2" charset="-52"/>
              </a:rPr>
              <a:t>Пользователь видит новости в реальном времени по выбранному активу </a:t>
            </a:r>
            <a:endParaRPr sz="1100" dirty="0">
              <a:latin typeface="Montserrat" panose="00000500000000000000" pitchFamily="2" charset="-52"/>
            </a:endParaRPr>
          </a:p>
        </p:txBody>
      </p:sp>
      <p:sp>
        <p:nvSpPr>
          <p:cNvPr id="543" name="Google Shape;543;p43"/>
          <p:cNvSpPr txBox="1">
            <a:spLocks noGrp="1"/>
          </p:cNvSpPr>
          <p:nvPr>
            <p:ph type="subTitle" idx="21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Montserrat" panose="00000500000000000000" pitchFamily="2" charset="-52"/>
              </a:rPr>
              <a:t>Пользователи могут менять активы внутри приложения</a:t>
            </a:r>
            <a:endParaRPr sz="1100" dirty="0">
              <a:latin typeface="Montserrat" panose="00000500000000000000" pitchFamily="2" charset="-52"/>
            </a:endParaRPr>
          </a:p>
        </p:txBody>
      </p:sp>
      <p:sp>
        <p:nvSpPr>
          <p:cNvPr id="544" name="Google Shape;544;p43"/>
          <p:cNvSpPr/>
          <p:nvPr/>
        </p:nvSpPr>
        <p:spPr>
          <a:xfrm flipH="1">
            <a:off x="3990775" y="30036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45" name="Google Shape;545;p43"/>
          <p:cNvSpPr/>
          <p:nvPr/>
        </p:nvSpPr>
        <p:spPr>
          <a:xfrm flipH="1">
            <a:off x="6686450" y="30036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546" name="Google Shape;546;p43"/>
          <p:cNvSpPr/>
          <p:nvPr/>
        </p:nvSpPr>
        <p:spPr>
          <a:xfrm flipH="1">
            <a:off x="1295100" y="30036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66"/>
          <p:cNvSpPr txBox="1">
            <a:spLocks noGrp="1"/>
          </p:cNvSpPr>
          <p:nvPr>
            <p:ph type="title"/>
          </p:nvPr>
        </p:nvSpPr>
        <p:spPr>
          <a:xfrm>
            <a:off x="-62578" y="388259"/>
            <a:ext cx="4029615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Montserrat" panose="00000500000000000000" pitchFamily="2" charset="-52"/>
              </a:rPr>
              <a:t>Пополнение с банковской карты</a:t>
            </a:r>
            <a:endParaRPr sz="4000" b="1" dirty="0">
              <a:solidFill>
                <a:schemeClr val="dk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C244B28-DEC0-0B3A-4CE2-04DDCBF99717}"/>
              </a:ext>
            </a:extLst>
          </p:cNvPr>
          <p:cNvSpPr/>
          <p:nvPr/>
        </p:nvSpPr>
        <p:spPr>
          <a:xfrm rot="20596548">
            <a:off x="4333001" y="591008"/>
            <a:ext cx="952375" cy="439833"/>
          </a:xfrm>
          <a:prstGeom prst="rect">
            <a:avLst/>
          </a:prstGeom>
          <a:solidFill>
            <a:srgbClr val="FFC71A"/>
          </a:solidFill>
          <a:ln>
            <a:solidFill>
              <a:srgbClr val="FFC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181C73-9CEF-E0B0-25B8-D1FED45ED9E2}"/>
              </a:ext>
            </a:extLst>
          </p:cNvPr>
          <p:cNvSpPr/>
          <p:nvPr/>
        </p:nvSpPr>
        <p:spPr>
          <a:xfrm rot="20596548">
            <a:off x="4336425" y="974344"/>
            <a:ext cx="963577" cy="402545"/>
          </a:xfrm>
          <a:prstGeom prst="rect">
            <a:avLst/>
          </a:prstGeom>
          <a:solidFill>
            <a:srgbClr val="FFC71A"/>
          </a:solidFill>
          <a:ln>
            <a:solidFill>
              <a:srgbClr val="FFC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02C4E5-2920-0614-6D6B-06908F2DB5E3}"/>
              </a:ext>
            </a:extLst>
          </p:cNvPr>
          <p:cNvSpPr/>
          <p:nvPr/>
        </p:nvSpPr>
        <p:spPr>
          <a:xfrm rot="20596548">
            <a:off x="4855754" y="906697"/>
            <a:ext cx="963577" cy="402545"/>
          </a:xfrm>
          <a:prstGeom prst="rect">
            <a:avLst/>
          </a:prstGeom>
          <a:solidFill>
            <a:srgbClr val="FFC71A"/>
          </a:solidFill>
          <a:ln>
            <a:solidFill>
              <a:srgbClr val="FFC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324A55-41A4-8A65-C6C2-EE72756F96C3}"/>
              </a:ext>
            </a:extLst>
          </p:cNvPr>
          <p:cNvSpPr/>
          <p:nvPr/>
        </p:nvSpPr>
        <p:spPr>
          <a:xfrm rot="20596548">
            <a:off x="4266240" y="1072398"/>
            <a:ext cx="963577" cy="402545"/>
          </a:xfrm>
          <a:prstGeom prst="rect">
            <a:avLst/>
          </a:prstGeom>
          <a:solidFill>
            <a:srgbClr val="FFC71A"/>
          </a:solidFill>
          <a:ln>
            <a:solidFill>
              <a:srgbClr val="FFC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CB949FE-5D6C-3373-5B3C-CBFE499D22F8}"/>
              </a:ext>
            </a:extLst>
          </p:cNvPr>
          <p:cNvSpPr/>
          <p:nvPr/>
        </p:nvSpPr>
        <p:spPr>
          <a:xfrm rot="20596548">
            <a:off x="4978075" y="839050"/>
            <a:ext cx="963577" cy="402545"/>
          </a:xfrm>
          <a:prstGeom prst="rect">
            <a:avLst/>
          </a:prstGeom>
          <a:solidFill>
            <a:srgbClr val="FFC71A"/>
          </a:solidFill>
          <a:ln>
            <a:solidFill>
              <a:srgbClr val="FFC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13DC9FF-5CBF-1AD2-33EB-2137F40B539C}"/>
              </a:ext>
            </a:extLst>
          </p:cNvPr>
          <p:cNvSpPr/>
          <p:nvPr/>
        </p:nvSpPr>
        <p:spPr>
          <a:xfrm rot="20596548">
            <a:off x="4289977" y="1477703"/>
            <a:ext cx="1237252" cy="68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12484C-B329-E6CA-6003-7485A70F9468}"/>
              </a:ext>
            </a:extLst>
          </p:cNvPr>
          <p:cNvSpPr/>
          <p:nvPr/>
        </p:nvSpPr>
        <p:spPr>
          <a:xfrm rot="12670192">
            <a:off x="4684072" y="1932020"/>
            <a:ext cx="603672" cy="435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CFD34AA-2AA4-1DEF-4846-525D0B136A7A}"/>
              </a:ext>
            </a:extLst>
          </p:cNvPr>
          <p:cNvSpPr/>
          <p:nvPr/>
        </p:nvSpPr>
        <p:spPr>
          <a:xfrm rot="20607960">
            <a:off x="4115013" y="1301855"/>
            <a:ext cx="2689700" cy="131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FFC71A"/>
                </a:solidFill>
              </a:ln>
              <a:solidFill>
                <a:srgbClr val="FFC71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61"/>
          <p:cNvSpPr txBox="1">
            <a:spLocks noGrp="1"/>
          </p:cNvSpPr>
          <p:nvPr>
            <p:ph type="title"/>
          </p:nvPr>
        </p:nvSpPr>
        <p:spPr>
          <a:xfrm>
            <a:off x="5202641" y="1214581"/>
            <a:ext cx="3769525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Montserrat" panose="00000500000000000000" pitchFamily="2" charset="-52"/>
              </a:rPr>
              <a:t>Создавай</a:t>
            </a:r>
            <a:r>
              <a:rPr lang="en-US" sz="4800" b="1" dirty="0">
                <a:latin typeface="Montserrat" panose="00000500000000000000" pitchFamily="2" charset="-52"/>
              </a:rPr>
              <a:t> </a:t>
            </a:r>
            <a:r>
              <a:rPr lang="ru-RU" sz="4800" b="1" dirty="0">
                <a:latin typeface="Montserrat" panose="00000500000000000000" pitchFamily="2" charset="-52"/>
              </a:rPr>
              <a:t>новые счета </a:t>
            </a:r>
            <a:endParaRPr sz="4800" b="1" dirty="0">
              <a:latin typeface="Montserrat" panose="00000500000000000000" pitchFamily="2" charset="-52"/>
            </a:endParaRPr>
          </a:p>
        </p:txBody>
      </p:sp>
      <p:sp>
        <p:nvSpPr>
          <p:cNvPr id="2185" name="Google Shape;2185;p61"/>
          <p:cNvSpPr txBox="1">
            <a:spLocks noGrp="1"/>
          </p:cNvSpPr>
          <p:nvPr>
            <p:ph type="subTitle" idx="1"/>
          </p:nvPr>
        </p:nvSpPr>
        <p:spPr>
          <a:xfrm>
            <a:off x="697103" y="4159040"/>
            <a:ext cx="29919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 panose="00000500000000000000" pitchFamily="2" charset="-52"/>
              </a:rPr>
              <a:t>Вы можете быстро переключаться между ними</a:t>
            </a:r>
            <a:endParaRPr sz="1800" dirty="0">
              <a:latin typeface="Montserrat" panose="00000500000000000000" pitchFamily="2" charset="-52"/>
            </a:endParaRPr>
          </a:p>
        </p:txBody>
      </p:sp>
      <p:grpSp>
        <p:nvGrpSpPr>
          <p:cNvPr id="2186" name="Google Shape;2186;p61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2187" name="Google Shape;2187;p61"/>
            <p:cNvSpPr/>
            <p:nvPr/>
          </p:nvSpPr>
          <p:spPr>
            <a:xfrm>
              <a:off x="4106425" y="4294350"/>
              <a:ext cx="1037450" cy="599625"/>
            </a:xfrm>
            <a:custGeom>
              <a:avLst/>
              <a:gdLst/>
              <a:ahLst/>
              <a:cxnLst/>
              <a:rect l="l" t="t" r="r" b="b"/>
              <a:pathLst>
                <a:path w="41498" h="23985" extrusionOk="0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2182575" y="3091400"/>
              <a:ext cx="2678600" cy="1546975"/>
            </a:xfrm>
            <a:custGeom>
              <a:avLst/>
              <a:gdLst/>
              <a:ahLst/>
              <a:cxnLst/>
              <a:rect l="l" t="t" r="r" b="b"/>
              <a:pathLst>
                <a:path w="107144" h="61879" extrusionOk="0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2774650" y="874100"/>
              <a:ext cx="354450" cy="276200"/>
            </a:xfrm>
            <a:custGeom>
              <a:avLst/>
              <a:gdLst/>
              <a:ahLst/>
              <a:cxnLst/>
              <a:rect l="l" t="t" r="r" b="b"/>
              <a:pathLst>
                <a:path w="14178" h="11048" extrusionOk="0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2068325" y="874125"/>
              <a:ext cx="539575" cy="420025"/>
            </a:xfrm>
            <a:custGeom>
              <a:avLst/>
              <a:gdLst/>
              <a:ahLst/>
              <a:cxnLst/>
              <a:rect l="l" t="t" r="r" b="b"/>
              <a:pathLst>
                <a:path w="21583" h="16801" extrusionOk="0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1689700" y="1801725"/>
              <a:ext cx="157650" cy="238525"/>
            </a:xfrm>
            <a:custGeom>
              <a:avLst/>
              <a:gdLst/>
              <a:ahLst/>
              <a:cxnLst/>
              <a:rect l="l" t="t" r="r" b="b"/>
              <a:pathLst>
                <a:path w="6306" h="9541" extrusionOk="0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1743075" y="1627175"/>
              <a:ext cx="225200" cy="413075"/>
            </a:xfrm>
            <a:custGeom>
              <a:avLst/>
              <a:gdLst/>
              <a:ahLst/>
              <a:cxnLst/>
              <a:rect l="l" t="t" r="r" b="b"/>
              <a:pathLst>
                <a:path w="9008" h="16523" extrusionOk="0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1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1"/>
            <p:cNvSpPr/>
            <p:nvPr/>
          </p:nvSpPr>
          <p:spPr>
            <a:xfrm>
              <a:off x="5017925" y="1450650"/>
              <a:ext cx="104250" cy="157625"/>
            </a:xfrm>
            <a:custGeom>
              <a:avLst/>
              <a:gdLst/>
              <a:ahLst/>
              <a:cxnLst/>
              <a:rect l="l" t="t" r="r" b="b"/>
              <a:pathLst>
                <a:path w="4170" h="6305" extrusionOk="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5053775" y="1335900"/>
              <a:ext cx="148475" cy="272375"/>
            </a:xfrm>
            <a:custGeom>
              <a:avLst/>
              <a:gdLst/>
              <a:ahLst/>
              <a:cxnLst/>
              <a:rect l="l" t="t" r="r" b="b"/>
              <a:pathLst>
                <a:path w="5939" h="10895" extrusionOk="0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1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1"/>
            <p:cNvSpPr/>
            <p:nvPr/>
          </p:nvSpPr>
          <p:spPr>
            <a:xfrm>
              <a:off x="5507425" y="2872175"/>
              <a:ext cx="195175" cy="568250"/>
            </a:xfrm>
            <a:custGeom>
              <a:avLst/>
              <a:gdLst/>
              <a:ahLst/>
              <a:cxnLst/>
              <a:rect l="l" t="t" r="r" b="b"/>
              <a:pathLst>
                <a:path w="7807" h="22730" extrusionOk="0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5472400" y="3043000"/>
              <a:ext cx="379475" cy="549200"/>
            </a:xfrm>
            <a:custGeom>
              <a:avLst/>
              <a:gdLst/>
              <a:ahLst/>
              <a:cxnLst/>
              <a:rect l="l" t="t" r="r" b="b"/>
              <a:pathLst>
                <a:path w="15179" h="21968" extrusionOk="0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5582500" y="3069925"/>
              <a:ext cx="199650" cy="449725"/>
            </a:xfrm>
            <a:custGeom>
              <a:avLst/>
              <a:gdLst/>
              <a:ahLst/>
              <a:cxnLst/>
              <a:rect l="l" t="t" r="r" b="b"/>
              <a:pathLst>
                <a:path w="7986" h="17989" extrusionOk="0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1685450" y="3097950"/>
              <a:ext cx="196925" cy="568475"/>
            </a:xfrm>
            <a:custGeom>
              <a:avLst/>
              <a:gdLst/>
              <a:ahLst/>
              <a:cxnLst/>
              <a:rect l="l" t="t" r="r" b="b"/>
              <a:pathLst>
                <a:path w="7877" h="22739" extrusionOk="0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1532925" y="3268175"/>
              <a:ext cx="379475" cy="548350"/>
            </a:xfrm>
            <a:custGeom>
              <a:avLst/>
              <a:gdLst/>
              <a:ahLst/>
              <a:cxnLst/>
              <a:rect l="l" t="t" r="r" b="b"/>
              <a:pathLst>
                <a:path w="15179" h="21934" extrusionOk="0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1604650" y="3294875"/>
              <a:ext cx="197675" cy="449950"/>
            </a:xfrm>
            <a:custGeom>
              <a:avLst/>
              <a:gdLst/>
              <a:ahLst/>
              <a:cxnLst/>
              <a:rect l="l" t="t" r="r" b="b"/>
              <a:pathLst>
                <a:path w="7907" h="17998" extrusionOk="0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2151700" y="2029400"/>
              <a:ext cx="134300" cy="2395900"/>
            </a:xfrm>
            <a:custGeom>
              <a:avLst/>
              <a:gdLst/>
              <a:ahLst/>
              <a:cxnLst/>
              <a:rect l="l" t="t" r="r" b="b"/>
              <a:pathLst>
                <a:path w="5372" h="95836" extrusionOk="0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2234275" y="566675"/>
              <a:ext cx="2658575" cy="3862325"/>
            </a:xfrm>
            <a:custGeom>
              <a:avLst/>
              <a:gdLst/>
              <a:ahLst/>
              <a:cxnLst/>
              <a:rect l="l" t="t" r="r" b="b"/>
              <a:pathLst>
                <a:path w="106343" h="154493" extrusionOk="0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2234275" y="566675"/>
              <a:ext cx="2658575" cy="3861950"/>
            </a:xfrm>
            <a:custGeom>
              <a:avLst/>
              <a:gdLst/>
              <a:ahLst/>
              <a:cxnLst/>
              <a:rect l="l" t="t" r="r" b="b"/>
              <a:pathLst>
                <a:path w="106343" h="154478" extrusionOk="0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2234275" y="1892625"/>
              <a:ext cx="306900" cy="2536375"/>
            </a:xfrm>
            <a:custGeom>
              <a:avLst/>
              <a:gdLst/>
              <a:ahLst/>
              <a:cxnLst/>
              <a:rect l="l" t="t" r="r" b="b"/>
              <a:pathLst>
                <a:path w="12276" h="101455" extrusionOk="0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2295975" y="209110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2295975" y="2152825"/>
              <a:ext cx="194325" cy="115925"/>
            </a:xfrm>
            <a:custGeom>
              <a:avLst/>
              <a:gdLst/>
              <a:ahLst/>
              <a:cxnLst/>
              <a:rect l="l" t="t" r="r" b="b"/>
              <a:pathLst>
                <a:path w="7773" h="4637" extrusionOk="0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2295975" y="221535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3187875" y="1557800"/>
              <a:ext cx="8350" cy="2296250"/>
            </a:xfrm>
            <a:custGeom>
              <a:avLst/>
              <a:gdLst/>
              <a:ahLst/>
              <a:cxnLst/>
              <a:rect l="l" t="t" r="r" b="b"/>
              <a:pathLst>
                <a:path w="334" h="91850" extrusionOk="0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2903900" y="37224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1"/>
            <p:cNvSpPr/>
            <p:nvPr/>
          </p:nvSpPr>
          <p:spPr>
            <a:xfrm>
              <a:off x="2903900" y="37649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2903900" y="3870050"/>
              <a:ext cx="118450" cy="80125"/>
            </a:xfrm>
            <a:custGeom>
              <a:avLst/>
              <a:gdLst/>
              <a:ahLst/>
              <a:cxnLst/>
              <a:rect l="l" t="t" r="r" b="b"/>
              <a:pathLst>
                <a:path w="4738" h="3205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2600350" y="3813225"/>
              <a:ext cx="285250" cy="328550"/>
            </a:xfrm>
            <a:custGeom>
              <a:avLst/>
              <a:gdLst/>
              <a:ahLst/>
              <a:cxnLst/>
              <a:rect l="l" t="t" r="r" b="b"/>
              <a:pathLst>
                <a:path w="11410" h="13142" extrusionOk="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2803850" y="3997575"/>
              <a:ext cx="60900" cy="70700"/>
            </a:xfrm>
            <a:custGeom>
              <a:avLst/>
              <a:gdLst/>
              <a:ahLst/>
              <a:cxnLst/>
              <a:rect l="l" t="t" r="r" b="b"/>
              <a:pathLst>
                <a:path w="2436" h="2828" extrusionOk="0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2903900" y="33267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2903900" y="33693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2903900" y="3474375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1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1"/>
            <p:cNvSpPr/>
            <p:nvPr/>
          </p:nvSpPr>
          <p:spPr>
            <a:xfrm>
              <a:off x="2600350" y="3417650"/>
              <a:ext cx="285250" cy="328825"/>
            </a:xfrm>
            <a:custGeom>
              <a:avLst/>
              <a:gdLst/>
              <a:ahLst/>
              <a:cxnLst/>
              <a:rect l="l" t="t" r="r" b="b"/>
              <a:pathLst>
                <a:path w="11410" h="13153" extrusionOk="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2803850" y="3602025"/>
              <a:ext cx="60900" cy="70400"/>
            </a:xfrm>
            <a:custGeom>
              <a:avLst/>
              <a:gdLst/>
              <a:ahLst/>
              <a:cxnLst/>
              <a:rect l="l" t="t" r="r" b="b"/>
              <a:pathLst>
                <a:path w="2436" h="2816" extrusionOk="0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2903900" y="29310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2903900" y="29735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2903900" y="3078650"/>
              <a:ext cx="118450" cy="80225"/>
            </a:xfrm>
            <a:custGeom>
              <a:avLst/>
              <a:gdLst/>
              <a:ahLst/>
              <a:cxnLst/>
              <a:rect l="l" t="t" r="r" b="b"/>
              <a:pathLst>
                <a:path w="4738" h="3209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1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1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1"/>
            <p:cNvSpPr/>
            <p:nvPr/>
          </p:nvSpPr>
          <p:spPr>
            <a:xfrm>
              <a:off x="2600350" y="3022000"/>
              <a:ext cx="285250" cy="328500"/>
            </a:xfrm>
            <a:custGeom>
              <a:avLst/>
              <a:gdLst/>
              <a:ahLst/>
              <a:cxnLst/>
              <a:rect l="l" t="t" r="r" b="b"/>
              <a:pathLst>
                <a:path w="11410" h="13140" extrusionOk="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1"/>
            <p:cNvSpPr/>
            <p:nvPr/>
          </p:nvSpPr>
          <p:spPr>
            <a:xfrm>
              <a:off x="2803850" y="3206200"/>
              <a:ext cx="60900" cy="70675"/>
            </a:xfrm>
            <a:custGeom>
              <a:avLst/>
              <a:gdLst/>
              <a:ahLst/>
              <a:cxnLst/>
              <a:rect l="l" t="t" r="r" b="b"/>
              <a:pathLst>
                <a:path w="2436" h="2827" extrusionOk="0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1"/>
            <p:cNvSpPr/>
            <p:nvPr/>
          </p:nvSpPr>
          <p:spPr>
            <a:xfrm>
              <a:off x="2903900" y="2535375"/>
              <a:ext cx="227700" cy="143050"/>
            </a:xfrm>
            <a:custGeom>
              <a:avLst/>
              <a:gdLst/>
              <a:ahLst/>
              <a:cxnLst/>
              <a:rect l="l" t="t" r="r" b="b"/>
              <a:pathLst>
                <a:path w="9108" h="5722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1"/>
            <p:cNvSpPr/>
            <p:nvPr/>
          </p:nvSpPr>
          <p:spPr>
            <a:xfrm>
              <a:off x="2903900" y="25779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1"/>
            <p:cNvSpPr/>
            <p:nvPr/>
          </p:nvSpPr>
          <p:spPr>
            <a:xfrm>
              <a:off x="2903900" y="2683350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1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1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1"/>
            <p:cNvSpPr/>
            <p:nvPr/>
          </p:nvSpPr>
          <p:spPr>
            <a:xfrm>
              <a:off x="2600350" y="2626500"/>
              <a:ext cx="285250" cy="328575"/>
            </a:xfrm>
            <a:custGeom>
              <a:avLst/>
              <a:gdLst/>
              <a:ahLst/>
              <a:cxnLst/>
              <a:rect l="l" t="t" r="r" b="b"/>
              <a:pathLst>
                <a:path w="11410" h="13143" extrusionOk="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1"/>
            <p:cNvSpPr/>
            <p:nvPr/>
          </p:nvSpPr>
          <p:spPr>
            <a:xfrm>
              <a:off x="2803850" y="2810875"/>
              <a:ext cx="60900" cy="70325"/>
            </a:xfrm>
            <a:custGeom>
              <a:avLst/>
              <a:gdLst/>
              <a:ahLst/>
              <a:cxnLst/>
              <a:rect l="l" t="t" r="r" b="b"/>
              <a:pathLst>
                <a:path w="2436" h="2813" extrusionOk="0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1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1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1"/>
            <p:cNvSpPr/>
            <p:nvPr/>
          </p:nvSpPr>
          <p:spPr>
            <a:xfrm>
              <a:off x="2788000" y="2088600"/>
              <a:ext cx="116775" cy="131875"/>
            </a:xfrm>
            <a:custGeom>
              <a:avLst/>
              <a:gdLst/>
              <a:ahLst/>
              <a:cxnLst/>
              <a:rect l="l" t="t" r="r" b="b"/>
              <a:pathLst>
                <a:path w="4671" h="5275" extrusionOk="0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1"/>
            <p:cNvSpPr/>
            <p:nvPr/>
          </p:nvSpPr>
          <p:spPr>
            <a:xfrm>
              <a:off x="2799675" y="2099450"/>
              <a:ext cx="69225" cy="47550"/>
            </a:xfrm>
            <a:custGeom>
              <a:avLst/>
              <a:gdLst/>
              <a:ahLst/>
              <a:cxnLst/>
              <a:rect l="l" t="t" r="r" b="b"/>
              <a:pathLst>
                <a:path w="2769" h="190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1"/>
            <p:cNvSpPr/>
            <p:nvPr/>
          </p:nvSpPr>
          <p:spPr>
            <a:xfrm>
              <a:off x="2733800" y="1941000"/>
              <a:ext cx="225175" cy="197325"/>
            </a:xfrm>
            <a:custGeom>
              <a:avLst/>
              <a:gdLst/>
              <a:ahLst/>
              <a:cxnLst/>
              <a:rect l="l" t="t" r="r" b="b"/>
              <a:pathLst>
                <a:path w="9007" h="7893" extrusionOk="0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1"/>
            <p:cNvSpPr/>
            <p:nvPr/>
          </p:nvSpPr>
          <p:spPr>
            <a:xfrm>
              <a:off x="2862225" y="2036075"/>
              <a:ext cx="16700" cy="14400"/>
            </a:xfrm>
            <a:custGeom>
              <a:avLst/>
              <a:gdLst/>
              <a:ahLst/>
              <a:cxnLst/>
              <a:rect l="l" t="t" r="r" b="b"/>
              <a:pathLst>
                <a:path w="668" h="576" extrusionOk="0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1"/>
            <p:cNvSpPr/>
            <p:nvPr/>
          </p:nvSpPr>
          <p:spPr>
            <a:xfrm>
              <a:off x="2920600" y="2031075"/>
              <a:ext cx="16700" cy="14375"/>
            </a:xfrm>
            <a:custGeom>
              <a:avLst/>
              <a:gdLst/>
              <a:ahLst/>
              <a:cxnLst/>
              <a:rect l="l" t="t" r="r" b="b"/>
              <a:pathLst>
                <a:path w="668" h="575" extrusionOk="0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1"/>
            <p:cNvSpPr/>
            <p:nvPr/>
          </p:nvSpPr>
          <p:spPr>
            <a:xfrm>
              <a:off x="2923925" y="2005400"/>
              <a:ext cx="20875" cy="12350"/>
            </a:xfrm>
            <a:custGeom>
              <a:avLst/>
              <a:gdLst/>
              <a:ahLst/>
              <a:cxnLst/>
              <a:rect l="l" t="t" r="r" b="b"/>
              <a:pathLst>
                <a:path w="835" h="494" extrusionOk="0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1"/>
            <p:cNvSpPr/>
            <p:nvPr/>
          </p:nvSpPr>
          <p:spPr>
            <a:xfrm>
              <a:off x="2901400" y="2034400"/>
              <a:ext cx="28400" cy="45050"/>
            </a:xfrm>
            <a:custGeom>
              <a:avLst/>
              <a:gdLst/>
              <a:ahLst/>
              <a:cxnLst/>
              <a:rect l="l" t="t" r="r" b="b"/>
              <a:pathLst>
                <a:path w="1136" h="1802" extrusionOk="0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1"/>
            <p:cNvSpPr/>
            <p:nvPr/>
          </p:nvSpPr>
          <p:spPr>
            <a:xfrm>
              <a:off x="2873050" y="208860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1"/>
            <p:cNvSpPr/>
            <p:nvPr/>
          </p:nvSpPr>
          <p:spPr>
            <a:xfrm>
              <a:off x="2903900" y="2155325"/>
              <a:ext cx="95950" cy="89250"/>
            </a:xfrm>
            <a:custGeom>
              <a:avLst/>
              <a:gdLst/>
              <a:ahLst/>
              <a:cxnLst/>
              <a:rect l="l" t="t" r="r" b="b"/>
              <a:pathLst>
                <a:path w="3838" h="3570" extrusionOk="0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1"/>
            <p:cNvSpPr/>
            <p:nvPr/>
          </p:nvSpPr>
          <p:spPr>
            <a:xfrm>
              <a:off x="2873900" y="2093625"/>
              <a:ext cx="19200" cy="14475"/>
            </a:xfrm>
            <a:custGeom>
              <a:avLst/>
              <a:gdLst/>
              <a:ahLst/>
              <a:cxnLst/>
              <a:rect l="l" t="t" r="r" b="b"/>
              <a:pathLst>
                <a:path w="768" h="579" extrusionOk="0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1"/>
            <p:cNvSpPr/>
            <p:nvPr/>
          </p:nvSpPr>
          <p:spPr>
            <a:xfrm>
              <a:off x="2714600" y="1872525"/>
              <a:ext cx="267725" cy="271975"/>
            </a:xfrm>
            <a:custGeom>
              <a:avLst/>
              <a:gdLst/>
              <a:ahLst/>
              <a:cxnLst/>
              <a:rect l="l" t="t" r="r" b="b"/>
              <a:pathLst>
                <a:path w="10709" h="10879" extrusionOk="0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1"/>
            <p:cNvSpPr/>
            <p:nvPr/>
          </p:nvSpPr>
          <p:spPr>
            <a:xfrm>
              <a:off x="2669800" y="2289425"/>
              <a:ext cx="378175" cy="248850"/>
            </a:xfrm>
            <a:custGeom>
              <a:avLst/>
              <a:gdLst/>
              <a:ahLst/>
              <a:cxnLst/>
              <a:rect l="l" t="t" r="r" b="b"/>
              <a:pathLst>
                <a:path w="15127" h="9954" extrusionOk="0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1"/>
            <p:cNvSpPr/>
            <p:nvPr/>
          </p:nvSpPr>
          <p:spPr>
            <a:xfrm>
              <a:off x="2757150" y="2395625"/>
              <a:ext cx="203500" cy="133550"/>
            </a:xfrm>
            <a:custGeom>
              <a:avLst/>
              <a:gdLst/>
              <a:ahLst/>
              <a:cxnLst/>
              <a:rect l="l" t="t" r="r" b="b"/>
              <a:pathLst>
                <a:path w="8140" h="5342" extrusionOk="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1"/>
            <p:cNvSpPr/>
            <p:nvPr/>
          </p:nvSpPr>
          <p:spPr>
            <a:xfrm>
              <a:off x="2943100" y="2081500"/>
              <a:ext cx="148475" cy="170975"/>
            </a:xfrm>
            <a:custGeom>
              <a:avLst/>
              <a:gdLst/>
              <a:ahLst/>
              <a:cxnLst/>
              <a:rect l="l" t="t" r="r" b="b"/>
              <a:pathLst>
                <a:path w="5939" h="6839" extrusionOk="0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1"/>
            <p:cNvSpPr/>
            <p:nvPr/>
          </p:nvSpPr>
          <p:spPr>
            <a:xfrm>
              <a:off x="2978125" y="2105500"/>
              <a:ext cx="85100" cy="114675"/>
            </a:xfrm>
            <a:custGeom>
              <a:avLst/>
              <a:gdLst/>
              <a:ahLst/>
              <a:cxnLst/>
              <a:rect l="l" t="t" r="r" b="b"/>
              <a:pathLst>
                <a:path w="3404" h="4587" extrusionOk="0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1"/>
            <p:cNvSpPr/>
            <p:nvPr/>
          </p:nvSpPr>
          <p:spPr>
            <a:xfrm>
              <a:off x="2998150" y="2137950"/>
              <a:ext cx="44225" cy="50600"/>
            </a:xfrm>
            <a:custGeom>
              <a:avLst/>
              <a:gdLst/>
              <a:ahLst/>
              <a:cxnLst/>
              <a:rect l="l" t="t" r="r" b="b"/>
              <a:pathLst>
                <a:path w="1769" h="2024" extrusionOk="0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1"/>
            <p:cNvSpPr/>
            <p:nvPr/>
          </p:nvSpPr>
          <p:spPr>
            <a:xfrm>
              <a:off x="3038175" y="2121125"/>
              <a:ext cx="10025" cy="12375"/>
            </a:xfrm>
            <a:custGeom>
              <a:avLst/>
              <a:gdLst/>
              <a:ahLst/>
              <a:cxnLst/>
              <a:rect l="l" t="t" r="r" b="b"/>
              <a:pathLst>
                <a:path w="401" h="495" extrusionOk="0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1"/>
            <p:cNvSpPr/>
            <p:nvPr/>
          </p:nvSpPr>
          <p:spPr>
            <a:xfrm>
              <a:off x="2683750" y="2189500"/>
              <a:ext cx="99275" cy="181825"/>
            </a:xfrm>
            <a:custGeom>
              <a:avLst/>
              <a:gdLst/>
              <a:ahLst/>
              <a:cxnLst/>
              <a:rect l="l" t="t" r="r" b="b"/>
              <a:pathLst>
                <a:path w="3971" h="7273" extrusionOk="0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1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1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1"/>
            <p:cNvSpPr/>
            <p:nvPr/>
          </p:nvSpPr>
          <p:spPr>
            <a:xfrm>
              <a:off x="3308375" y="1535025"/>
              <a:ext cx="517875" cy="735250"/>
            </a:xfrm>
            <a:custGeom>
              <a:avLst/>
              <a:gdLst/>
              <a:ahLst/>
              <a:cxnLst/>
              <a:rect l="l" t="t" r="r" b="b"/>
              <a:pathLst>
                <a:path w="20715" h="29410" extrusionOk="0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1"/>
            <p:cNvSpPr/>
            <p:nvPr/>
          </p:nvSpPr>
          <p:spPr>
            <a:xfrm>
              <a:off x="3556050" y="1818375"/>
              <a:ext cx="270200" cy="321950"/>
            </a:xfrm>
            <a:custGeom>
              <a:avLst/>
              <a:gdLst/>
              <a:ahLst/>
              <a:cxnLst/>
              <a:rect l="l" t="t" r="r" b="b"/>
              <a:pathLst>
                <a:path w="10808" h="12878" extrusionOk="0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3308375" y="1851825"/>
              <a:ext cx="411150" cy="418450"/>
            </a:xfrm>
            <a:custGeom>
              <a:avLst/>
              <a:gdLst/>
              <a:ahLst/>
              <a:cxnLst/>
              <a:rect l="l" t="t" r="r" b="b"/>
              <a:pathLst>
                <a:path w="16446" h="16738" extrusionOk="0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3659450" y="1654025"/>
              <a:ext cx="119275" cy="137175"/>
            </a:xfrm>
            <a:custGeom>
              <a:avLst/>
              <a:gdLst/>
              <a:ahLst/>
              <a:cxnLst/>
              <a:rect l="l" t="t" r="r" b="b"/>
              <a:pathLst>
                <a:path w="4771" h="5487" extrusionOk="0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3868775" y="120245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3868775" y="12750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3868775" y="1057350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3868775" y="11299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3868775" y="1455950"/>
              <a:ext cx="713850" cy="431025"/>
            </a:xfrm>
            <a:custGeom>
              <a:avLst/>
              <a:gdLst/>
              <a:ahLst/>
              <a:cxnLst/>
              <a:rect l="l" t="t" r="r" b="b"/>
              <a:pathLst>
                <a:path w="28554" h="17241" extrusionOk="0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3248325" y="2111425"/>
              <a:ext cx="586275" cy="357650"/>
            </a:xfrm>
            <a:custGeom>
              <a:avLst/>
              <a:gdLst/>
              <a:ahLst/>
              <a:cxnLst/>
              <a:rect l="l" t="t" r="r" b="b"/>
              <a:pathLst>
                <a:path w="23451" h="14306" extrusionOk="0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3248325" y="1361250"/>
              <a:ext cx="586275" cy="357975"/>
            </a:xfrm>
            <a:custGeom>
              <a:avLst/>
              <a:gdLst/>
              <a:ahLst/>
              <a:cxnLst/>
              <a:rect l="l" t="t" r="r" b="b"/>
              <a:pathLst>
                <a:path w="23451" h="14319" extrusionOk="0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3308375" y="2956750"/>
              <a:ext cx="517875" cy="734550"/>
            </a:xfrm>
            <a:custGeom>
              <a:avLst/>
              <a:gdLst/>
              <a:ahLst/>
              <a:cxnLst/>
              <a:rect l="l" t="t" r="r" b="b"/>
              <a:pathLst>
                <a:path w="20715" h="29382" extrusionOk="0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3556050" y="3238675"/>
              <a:ext cx="270200" cy="322675"/>
            </a:xfrm>
            <a:custGeom>
              <a:avLst/>
              <a:gdLst/>
              <a:ahLst/>
              <a:cxnLst/>
              <a:rect l="l" t="t" r="r" b="b"/>
              <a:pathLst>
                <a:path w="10808" h="12907" extrusionOk="0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3308375" y="3272750"/>
              <a:ext cx="411150" cy="418550"/>
            </a:xfrm>
            <a:custGeom>
              <a:avLst/>
              <a:gdLst/>
              <a:ahLst/>
              <a:cxnLst/>
              <a:rect l="l" t="t" r="r" b="b"/>
              <a:pathLst>
                <a:path w="16446" h="16742" extrusionOk="0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3659450" y="3074825"/>
              <a:ext cx="119275" cy="137625"/>
            </a:xfrm>
            <a:custGeom>
              <a:avLst/>
              <a:gdLst/>
              <a:ahLst/>
              <a:cxnLst/>
              <a:rect l="l" t="t" r="r" b="b"/>
              <a:pathLst>
                <a:path w="4771" h="5505" extrusionOk="0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3868775" y="2623475"/>
              <a:ext cx="899825" cy="538100"/>
            </a:xfrm>
            <a:custGeom>
              <a:avLst/>
              <a:gdLst/>
              <a:ahLst/>
              <a:cxnLst/>
              <a:rect l="l" t="t" r="r" b="b"/>
              <a:pathLst>
                <a:path w="35993" h="2152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3868775" y="26963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3868775" y="24778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3868775" y="2550450"/>
              <a:ext cx="899825" cy="539050"/>
            </a:xfrm>
            <a:custGeom>
              <a:avLst/>
              <a:gdLst/>
              <a:ahLst/>
              <a:cxnLst/>
              <a:rect l="l" t="t" r="r" b="b"/>
              <a:pathLst>
                <a:path w="35993" h="21562" extrusionOk="0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3868775" y="2876525"/>
              <a:ext cx="713850" cy="431000"/>
            </a:xfrm>
            <a:custGeom>
              <a:avLst/>
              <a:gdLst/>
              <a:ahLst/>
              <a:cxnLst/>
              <a:rect l="l" t="t" r="r" b="b"/>
              <a:pathLst>
                <a:path w="28554" h="17240" extrusionOk="0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1"/>
            <p:cNvSpPr/>
            <p:nvPr/>
          </p:nvSpPr>
          <p:spPr>
            <a:xfrm>
              <a:off x="3248325" y="1611150"/>
              <a:ext cx="1650375" cy="1526575"/>
            </a:xfrm>
            <a:custGeom>
              <a:avLst/>
              <a:gdLst/>
              <a:ahLst/>
              <a:cxnLst/>
              <a:rect l="l" t="t" r="r" b="b"/>
              <a:pathLst>
                <a:path w="66015" h="61063" extrusionOk="0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1"/>
            <p:cNvSpPr/>
            <p:nvPr/>
          </p:nvSpPr>
          <p:spPr>
            <a:xfrm>
              <a:off x="3300025" y="1642450"/>
              <a:ext cx="1608675" cy="1498400"/>
            </a:xfrm>
            <a:custGeom>
              <a:avLst/>
              <a:gdLst/>
              <a:ahLst/>
              <a:cxnLst/>
              <a:rect l="l" t="t" r="r" b="b"/>
              <a:pathLst>
                <a:path w="64347" h="59936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3300025" y="1642450"/>
              <a:ext cx="1608675" cy="1498250"/>
            </a:xfrm>
            <a:custGeom>
              <a:avLst/>
              <a:gdLst/>
              <a:ahLst/>
              <a:cxnLst/>
              <a:rect l="l" t="t" r="r" b="b"/>
              <a:pathLst>
                <a:path w="64347" h="59930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1"/>
            <p:cNvSpPr/>
            <p:nvPr/>
          </p:nvSpPr>
          <p:spPr>
            <a:xfrm>
              <a:off x="3360900" y="2295450"/>
              <a:ext cx="525400" cy="746200"/>
            </a:xfrm>
            <a:custGeom>
              <a:avLst/>
              <a:gdLst/>
              <a:ahLst/>
              <a:cxnLst/>
              <a:rect l="l" t="t" r="r" b="b"/>
              <a:pathLst>
                <a:path w="21016" h="29848" extrusionOk="0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1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1"/>
            <p:cNvSpPr/>
            <p:nvPr/>
          </p:nvSpPr>
          <p:spPr>
            <a:xfrm>
              <a:off x="3360900" y="2616925"/>
              <a:ext cx="417825" cy="424725"/>
            </a:xfrm>
            <a:custGeom>
              <a:avLst/>
              <a:gdLst/>
              <a:ahLst/>
              <a:cxnLst/>
              <a:rect l="l" t="t" r="r" b="b"/>
              <a:pathLst>
                <a:path w="16713" h="16989" extrusionOk="0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1"/>
            <p:cNvSpPr/>
            <p:nvPr/>
          </p:nvSpPr>
          <p:spPr>
            <a:xfrm>
              <a:off x="3717000" y="2415450"/>
              <a:ext cx="121775" cy="140250"/>
            </a:xfrm>
            <a:custGeom>
              <a:avLst/>
              <a:gdLst/>
              <a:ahLst/>
              <a:cxnLst/>
              <a:rect l="l" t="t" r="r" b="b"/>
              <a:pathLst>
                <a:path w="4871" h="5610" extrusionOk="0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3929650" y="1957525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1"/>
            <p:cNvSpPr/>
            <p:nvPr/>
          </p:nvSpPr>
          <p:spPr>
            <a:xfrm>
              <a:off x="3929650" y="2031025"/>
              <a:ext cx="914650" cy="546800"/>
            </a:xfrm>
            <a:custGeom>
              <a:avLst/>
              <a:gdLst/>
              <a:ahLst/>
              <a:cxnLst/>
              <a:rect l="l" t="t" r="r" b="b"/>
              <a:pathLst>
                <a:path w="36586" h="21872" extrusionOk="0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1"/>
            <p:cNvSpPr/>
            <p:nvPr/>
          </p:nvSpPr>
          <p:spPr>
            <a:xfrm>
              <a:off x="3929650" y="1809550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3929650" y="1883425"/>
              <a:ext cx="914000" cy="546800"/>
            </a:xfrm>
            <a:custGeom>
              <a:avLst/>
              <a:gdLst/>
              <a:ahLst/>
              <a:cxnLst/>
              <a:rect l="l" t="t" r="r" b="b"/>
              <a:pathLst>
                <a:path w="36560" h="21872" extrusionOk="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3929650" y="2214500"/>
              <a:ext cx="724700" cy="437550"/>
            </a:xfrm>
            <a:custGeom>
              <a:avLst/>
              <a:gdLst/>
              <a:ahLst/>
              <a:cxnLst/>
              <a:rect l="l" t="t" r="r" b="b"/>
              <a:pathLst>
                <a:path w="28988" h="17502" extrusionOk="0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4845300" y="4384425"/>
              <a:ext cx="190150" cy="225150"/>
            </a:xfrm>
            <a:custGeom>
              <a:avLst/>
              <a:gdLst/>
              <a:ahLst/>
              <a:cxnLst/>
              <a:rect l="l" t="t" r="r" b="b"/>
              <a:pathLst>
                <a:path w="7606" h="9006" extrusionOk="0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4163975" y="4592375"/>
              <a:ext cx="317750" cy="62350"/>
            </a:xfrm>
            <a:custGeom>
              <a:avLst/>
              <a:gdLst/>
              <a:ahLst/>
              <a:cxnLst/>
              <a:rect l="l" t="t" r="r" b="b"/>
              <a:pathLst>
                <a:path w="12710" h="2494" extrusionOk="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4158975" y="4497000"/>
              <a:ext cx="321075" cy="144300"/>
            </a:xfrm>
            <a:custGeom>
              <a:avLst/>
              <a:gdLst/>
              <a:ahLst/>
              <a:cxnLst/>
              <a:rect l="l" t="t" r="r" b="b"/>
              <a:pathLst>
                <a:path w="12843" h="5772" extrusionOk="0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4364125" y="4425275"/>
              <a:ext cx="99250" cy="109275"/>
            </a:xfrm>
            <a:custGeom>
              <a:avLst/>
              <a:gdLst/>
              <a:ahLst/>
              <a:cxnLst/>
              <a:rect l="l" t="t" r="r" b="b"/>
              <a:pathLst>
                <a:path w="3970" h="4371" extrusionOk="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4158975" y="4521475"/>
              <a:ext cx="105100" cy="108150"/>
            </a:xfrm>
            <a:custGeom>
              <a:avLst/>
              <a:gdLst/>
              <a:ahLst/>
              <a:cxnLst/>
              <a:rect l="l" t="t" r="r" b="b"/>
              <a:pathLst>
                <a:path w="4204" h="4326" extrusionOk="0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4851975" y="4261275"/>
              <a:ext cx="119275" cy="133175"/>
            </a:xfrm>
            <a:custGeom>
              <a:avLst/>
              <a:gdLst/>
              <a:ahLst/>
              <a:cxnLst/>
              <a:rect l="l" t="t" r="r" b="b"/>
              <a:pathLst>
                <a:path w="4771" h="5327" extrusionOk="0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4847800" y="4337950"/>
              <a:ext cx="172650" cy="251700"/>
            </a:xfrm>
            <a:custGeom>
              <a:avLst/>
              <a:gdLst/>
              <a:ahLst/>
              <a:cxnLst/>
              <a:rect l="l" t="t" r="r" b="b"/>
              <a:pathLst>
                <a:path w="6906" h="10068" extrusionOk="0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4321600" y="4520875"/>
              <a:ext cx="24200" cy="51800"/>
            </a:xfrm>
            <a:custGeom>
              <a:avLst/>
              <a:gdLst/>
              <a:ahLst/>
              <a:cxnLst/>
              <a:rect l="l" t="t" r="r" b="b"/>
              <a:pathLst>
                <a:path w="968" h="2072" extrusionOk="0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4293225" y="4525025"/>
              <a:ext cx="20875" cy="46400"/>
            </a:xfrm>
            <a:custGeom>
              <a:avLst/>
              <a:gdLst/>
              <a:ahLst/>
              <a:cxnLst/>
              <a:rect l="l" t="t" r="r" b="b"/>
              <a:pathLst>
                <a:path w="835" h="1856" extrusionOk="0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4258275" y="4523225"/>
              <a:ext cx="28325" cy="45625"/>
            </a:xfrm>
            <a:custGeom>
              <a:avLst/>
              <a:gdLst/>
              <a:ahLst/>
              <a:cxnLst/>
              <a:rect l="l" t="t" r="r" b="b"/>
              <a:pathLst>
                <a:path w="1133" h="1825" extrusionOk="0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4848625" y="4512625"/>
              <a:ext cx="61750" cy="76950"/>
            </a:xfrm>
            <a:custGeom>
              <a:avLst/>
              <a:gdLst/>
              <a:ahLst/>
              <a:cxnLst/>
              <a:rect l="l" t="t" r="r" b="b"/>
              <a:pathLst>
                <a:path w="2470" h="3078" extrusionOk="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4907000" y="4439450"/>
              <a:ext cx="25050" cy="23775"/>
            </a:xfrm>
            <a:custGeom>
              <a:avLst/>
              <a:gdLst/>
              <a:ahLst/>
              <a:cxnLst/>
              <a:rect l="l" t="t" r="r" b="b"/>
              <a:pathLst>
                <a:path w="1002" h="95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4912000" y="4474475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4905350" y="4502825"/>
              <a:ext cx="24350" cy="29700"/>
            </a:xfrm>
            <a:custGeom>
              <a:avLst/>
              <a:gdLst/>
              <a:ahLst/>
              <a:cxnLst/>
              <a:rect l="l" t="t" r="r" b="b"/>
              <a:pathLst>
                <a:path w="974" h="1188" extrusionOk="0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4324100" y="3291975"/>
              <a:ext cx="617125" cy="1168650"/>
            </a:xfrm>
            <a:custGeom>
              <a:avLst/>
              <a:gdLst/>
              <a:ahLst/>
              <a:cxnLst/>
              <a:rect l="l" t="t" r="r" b="b"/>
              <a:pathLst>
                <a:path w="24685" h="46746" extrusionOk="0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4555925" y="3440400"/>
              <a:ext cx="150125" cy="333600"/>
            </a:xfrm>
            <a:custGeom>
              <a:avLst/>
              <a:gdLst/>
              <a:ahLst/>
              <a:cxnLst/>
              <a:rect l="l" t="t" r="r" b="b"/>
              <a:pathLst>
                <a:path w="6005" h="13344" extrusionOk="0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4640150" y="2774100"/>
              <a:ext cx="226850" cy="542900"/>
            </a:xfrm>
            <a:custGeom>
              <a:avLst/>
              <a:gdLst/>
              <a:ahLst/>
              <a:cxnLst/>
              <a:rect l="l" t="t" r="r" b="b"/>
              <a:pathLst>
                <a:path w="9074" h="21716" extrusionOk="0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4391750" y="2557275"/>
              <a:ext cx="29925" cy="57575"/>
            </a:xfrm>
            <a:custGeom>
              <a:avLst/>
              <a:gdLst/>
              <a:ahLst/>
              <a:cxnLst/>
              <a:rect l="l" t="t" r="r" b="b"/>
              <a:pathLst>
                <a:path w="1197" h="2303" extrusionOk="0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4406650" y="2444725"/>
              <a:ext cx="250200" cy="332725"/>
            </a:xfrm>
            <a:custGeom>
              <a:avLst/>
              <a:gdLst/>
              <a:ahLst/>
              <a:cxnLst/>
              <a:rect l="l" t="t" r="r" b="b"/>
              <a:pathLst>
                <a:path w="10008" h="13309" extrusionOk="0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4339100" y="2764000"/>
              <a:ext cx="419500" cy="617225"/>
            </a:xfrm>
            <a:custGeom>
              <a:avLst/>
              <a:gdLst/>
              <a:ahLst/>
              <a:cxnLst/>
              <a:rect l="l" t="t" r="r" b="b"/>
              <a:pathLst>
                <a:path w="16780" h="24689" extrusionOk="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4524225" y="2941725"/>
              <a:ext cx="233525" cy="438650"/>
            </a:xfrm>
            <a:custGeom>
              <a:avLst/>
              <a:gdLst/>
              <a:ahLst/>
              <a:cxnLst/>
              <a:rect l="l" t="t" r="r" b="b"/>
              <a:pathLst>
                <a:path w="9341" h="17546" extrusionOk="0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1"/>
            <p:cNvSpPr/>
            <p:nvPr/>
          </p:nvSpPr>
          <p:spPr>
            <a:xfrm>
              <a:off x="4440000" y="2692375"/>
              <a:ext cx="63400" cy="20075"/>
            </a:xfrm>
            <a:custGeom>
              <a:avLst/>
              <a:gdLst/>
              <a:ahLst/>
              <a:cxnLst/>
              <a:rect l="l" t="t" r="r" b="b"/>
              <a:pathLst>
                <a:path w="2536" h="803" extrusionOk="0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1"/>
            <p:cNvSpPr/>
            <p:nvPr/>
          </p:nvSpPr>
          <p:spPr>
            <a:xfrm>
              <a:off x="4341600" y="2331750"/>
              <a:ext cx="400325" cy="374900"/>
            </a:xfrm>
            <a:custGeom>
              <a:avLst/>
              <a:gdLst/>
              <a:ahLst/>
              <a:cxnLst/>
              <a:rect l="l" t="t" r="r" b="b"/>
              <a:pathLst>
                <a:path w="16013" h="14996" extrusionOk="0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3691775" y="2614950"/>
              <a:ext cx="791625" cy="373525"/>
            </a:xfrm>
            <a:custGeom>
              <a:avLst/>
              <a:gdLst/>
              <a:ahLst/>
              <a:cxnLst/>
              <a:rect l="l" t="t" r="r" b="b"/>
              <a:pathLst>
                <a:path w="31665" h="14941" extrusionOk="0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3624;p74">
            <a:extLst>
              <a:ext uri="{FF2B5EF4-FFF2-40B4-BE49-F238E27FC236}">
                <a16:creationId xmlns:a16="http://schemas.microsoft.com/office/drawing/2014/main" id="{E15D14B5-9C9D-4961-743E-B03B7B2953CE}"/>
              </a:ext>
            </a:extLst>
          </p:cNvPr>
          <p:cNvGrpSpPr/>
          <p:nvPr/>
        </p:nvGrpSpPr>
        <p:grpSpPr>
          <a:xfrm>
            <a:off x="7431590" y="4006109"/>
            <a:ext cx="1337620" cy="1102707"/>
            <a:chOff x="1019825" y="2334825"/>
            <a:chExt cx="466775" cy="384800"/>
          </a:xfrm>
          <a:solidFill>
            <a:schemeClr val="bg1"/>
          </a:solidFill>
        </p:grpSpPr>
        <p:sp>
          <p:nvSpPr>
            <p:cNvPr id="8" name="Google Shape;3625;p74">
              <a:extLst>
                <a:ext uri="{FF2B5EF4-FFF2-40B4-BE49-F238E27FC236}">
                  <a16:creationId xmlns:a16="http://schemas.microsoft.com/office/drawing/2014/main" id="{ADA6E0CE-F9F4-DF77-70F6-B4E16C675A25}"/>
                </a:ext>
              </a:extLst>
            </p:cNvPr>
            <p:cNvSpPr/>
            <p:nvPr/>
          </p:nvSpPr>
          <p:spPr>
            <a:xfrm>
              <a:off x="1019825" y="2334825"/>
              <a:ext cx="407350" cy="384800"/>
            </a:xfrm>
            <a:custGeom>
              <a:avLst/>
              <a:gdLst/>
              <a:ahLst/>
              <a:cxnLst/>
              <a:rect l="l" t="t" r="r" b="b"/>
              <a:pathLst>
                <a:path w="16294" h="15392" extrusionOk="0">
                  <a:moveTo>
                    <a:pt x="3726" y="1"/>
                  </a:moveTo>
                  <a:cubicBezTo>
                    <a:pt x="3491" y="1"/>
                    <a:pt x="3277" y="121"/>
                    <a:pt x="3153" y="320"/>
                  </a:cubicBezTo>
                  <a:cubicBezTo>
                    <a:pt x="3004" y="548"/>
                    <a:pt x="3004" y="838"/>
                    <a:pt x="3145" y="1066"/>
                  </a:cubicBezTo>
                  <a:cubicBezTo>
                    <a:pt x="3514" y="1645"/>
                    <a:pt x="3623" y="2210"/>
                    <a:pt x="3467" y="2744"/>
                  </a:cubicBezTo>
                  <a:cubicBezTo>
                    <a:pt x="3467" y="2759"/>
                    <a:pt x="3460" y="2784"/>
                    <a:pt x="3450" y="2799"/>
                  </a:cubicBezTo>
                  <a:cubicBezTo>
                    <a:pt x="2494" y="3591"/>
                    <a:pt x="1796" y="4579"/>
                    <a:pt x="1405" y="5669"/>
                  </a:cubicBezTo>
                  <a:lnTo>
                    <a:pt x="1013" y="5669"/>
                  </a:lnTo>
                  <a:cubicBezTo>
                    <a:pt x="449" y="5669"/>
                    <a:pt x="1" y="6124"/>
                    <a:pt x="1" y="6679"/>
                  </a:cubicBezTo>
                  <a:lnTo>
                    <a:pt x="1" y="8593"/>
                  </a:lnTo>
                  <a:cubicBezTo>
                    <a:pt x="1" y="9157"/>
                    <a:pt x="456" y="9605"/>
                    <a:pt x="1013" y="9605"/>
                  </a:cubicBezTo>
                  <a:lnTo>
                    <a:pt x="1380" y="9605"/>
                  </a:lnTo>
                  <a:cubicBezTo>
                    <a:pt x="1734" y="10655"/>
                    <a:pt x="2385" y="11619"/>
                    <a:pt x="3262" y="12411"/>
                  </a:cubicBezTo>
                  <a:cubicBezTo>
                    <a:pt x="3992" y="13077"/>
                    <a:pt x="4165" y="13956"/>
                    <a:pt x="4173" y="14105"/>
                  </a:cubicBezTo>
                  <a:lnTo>
                    <a:pt x="4173" y="14741"/>
                  </a:lnTo>
                  <a:cubicBezTo>
                    <a:pt x="4173" y="15100"/>
                    <a:pt x="4470" y="15392"/>
                    <a:pt x="4831" y="15392"/>
                  </a:cubicBezTo>
                  <a:lnTo>
                    <a:pt x="7402" y="15392"/>
                  </a:lnTo>
                  <a:cubicBezTo>
                    <a:pt x="7763" y="15392"/>
                    <a:pt x="8053" y="15100"/>
                    <a:pt x="8053" y="14741"/>
                  </a:cubicBezTo>
                  <a:lnTo>
                    <a:pt x="8053" y="14380"/>
                  </a:lnTo>
                  <a:cubicBezTo>
                    <a:pt x="8274" y="14396"/>
                    <a:pt x="8496" y="14404"/>
                    <a:pt x="8718" y="14404"/>
                  </a:cubicBezTo>
                  <a:cubicBezTo>
                    <a:pt x="9024" y="14404"/>
                    <a:pt x="9330" y="14389"/>
                    <a:pt x="9630" y="14357"/>
                  </a:cubicBezTo>
                  <a:lnTo>
                    <a:pt x="9630" y="14733"/>
                  </a:lnTo>
                  <a:cubicBezTo>
                    <a:pt x="9630" y="15093"/>
                    <a:pt x="9920" y="15383"/>
                    <a:pt x="10289" y="15383"/>
                  </a:cubicBezTo>
                  <a:lnTo>
                    <a:pt x="11096" y="15383"/>
                  </a:lnTo>
                  <a:cubicBezTo>
                    <a:pt x="11222" y="15383"/>
                    <a:pt x="11324" y="15281"/>
                    <a:pt x="11324" y="15157"/>
                  </a:cubicBezTo>
                  <a:cubicBezTo>
                    <a:pt x="11324" y="15023"/>
                    <a:pt x="11213" y="14922"/>
                    <a:pt x="11089" y="14922"/>
                  </a:cubicBezTo>
                  <a:lnTo>
                    <a:pt x="10281" y="14922"/>
                  </a:lnTo>
                  <a:cubicBezTo>
                    <a:pt x="10170" y="14922"/>
                    <a:pt x="10084" y="14835"/>
                    <a:pt x="10084" y="14733"/>
                  </a:cubicBezTo>
                  <a:lnTo>
                    <a:pt x="10084" y="14097"/>
                  </a:lnTo>
                  <a:cubicBezTo>
                    <a:pt x="10084" y="14028"/>
                    <a:pt x="10061" y="13964"/>
                    <a:pt x="10006" y="13924"/>
                  </a:cubicBezTo>
                  <a:cubicBezTo>
                    <a:pt x="9963" y="13887"/>
                    <a:pt x="9914" y="13865"/>
                    <a:pt x="9861" y="13865"/>
                  </a:cubicBezTo>
                  <a:cubicBezTo>
                    <a:pt x="9847" y="13865"/>
                    <a:pt x="9833" y="13866"/>
                    <a:pt x="9818" y="13870"/>
                  </a:cubicBezTo>
                  <a:cubicBezTo>
                    <a:pt x="9457" y="13917"/>
                    <a:pt x="9081" y="13941"/>
                    <a:pt x="8704" y="13941"/>
                  </a:cubicBezTo>
                  <a:cubicBezTo>
                    <a:pt x="8422" y="13941"/>
                    <a:pt x="8125" y="13924"/>
                    <a:pt x="7835" y="13894"/>
                  </a:cubicBezTo>
                  <a:cubicBezTo>
                    <a:pt x="7827" y="13893"/>
                    <a:pt x="7819" y="13893"/>
                    <a:pt x="7810" y="13893"/>
                  </a:cubicBezTo>
                  <a:cubicBezTo>
                    <a:pt x="7754" y="13893"/>
                    <a:pt x="7696" y="13915"/>
                    <a:pt x="7662" y="13956"/>
                  </a:cubicBezTo>
                  <a:cubicBezTo>
                    <a:pt x="7607" y="13996"/>
                    <a:pt x="7583" y="14058"/>
                    <a:pt x="7583" y="14129"/>
                  </a:cubicBezTo>
                  <a:lnTo>
                    <a:pt x="7583" y="14733"/>
                  </a:lnTo>
                  <a:cubicBezTo>
                    <a:pt x="7583" y="14835"/>
                    <a:pt x="7496" y="14929"/>
                    <a:pt x="7387" y="14929"/>
                  </a:cubicBezTo>
                  <a:lnTo>
                    <a:pt x="4814" y="14929"/>
                  </a:lnTo>
                  <a:cubicBezTo>
                    <a:pt x="4713" y="14929"/>
                    <a:pt x="4626" y="14842"/>
                    <a:pt x="4626" y="14733"/>
                  </a:cubicBezTo>
                  <a:lnTo>
                    <a:pt x="4626" y="14097"/>
                  </a:lnTo>
                  <a:cubicBezTo>
                    <a:pt x="4619" y="13870"/>
                    <a:pt x="4423" y="12851"/>
                    <a:pt x="3569" y="12067"/>
                  </a:cubicBezTo>
                  <a:cubicBezTo>
                    <a:pt x="2697" y="11299"/>
                    <a:pt x="2071" y="10341"/>
                    <a:pt x="1756" y="9306"/>
                  </a:cubicBezTo>
                  <a:cubicBezTo>
                    <a:pt x="1726" y="9204"/>
                    <a:pt x="1640" y="9142"/>
                    <a:pt x="1538" y="9142"/>
                  </a:cubicBezTo>
                  <a:lnTo>
                    <a:pt x="1004" y="9142"/>
                  </a:lnTo>
                  <a:cubicBezTo>
                    <a:pt x="699" y="9142"/>
                    <a:pt x="456" y="8900"/>
                    <a:pt x="456" y="8593"/>
                  </a:cubicBezTo>
                  <a:lnTo>
                    <a:pt x="456" y="6679"/>
                  </a:lnTo>
                  <a:cubicBezTo>
                    <a:pt x="456" y="6374"/>
                    <a:pt x="699" y="6131"/>
                    <a:pt x="1004" y="6131"/>
                  </a:cubicBezTo>
                  <a:lnTo>
                    <a:pt x="1568" y="6131"/>
                  </a:lnTo>
                  <a:cubicBezTo>
                    <a:pt x="1672" y="6131"/>
                    <a:pt x="1766" y="6067"/>
                    <a:pt x="1796" y="5973"/>
                  </a:cubicBezTo>
                  <a:cubicBezTo>
                    <a:pt x="2150" y="4876"/>
                    <a:pt x="2855" y="3881"/>
                    <a:pt x="3819" y="3104"/>
                  </a:cubicBezTo>
                  <a:cubicBezTo>
                    <a:pt x="3874" y="3057"/>
                    <a:pt x="3906" y="2994"/>
                    <a:pt x="3906" y="2932"/>
                  </a:cubicBezTo>
                  <a:cubicBezTo>
                    <a:pt x="3906" y="2908"/>
                    <a:pt x="3906" y="2893"/>
                    <a:pt x="3913" y="2868"/>
                  </a:cubicBezTo>
                  <a:cubicBezTo>
                    <a:pt x="4094" y="2219"/>
                    <a:pt x="3968" y="1504"/>
                    <a:pt x="3537" y="823"/>
                  </a:cubicBezTo>
                  <a:cubicBezTo>
                    <a:pt x="3490" y="736"/>
                    <a:pt x="3490" y="650"/>
                    <a:pt x="3537" y="573"/>
                  </a:cubicBezTo>
                  <a:cubicBezTo>
                    <a:pt x="3587" y="500"/>
                    <a:pt x="3658" y="461"/>
                    <a:pt x="3742" y="461"/>
                  </a:cubicBezTo>
                  <a:cubicBezTo>
                    <a:pt x="3749" y="461"/>
                    <a:pt x="3757" y="461"/>
                    <a:pt x="3764" y="461"/>
                  </a:cubicBezTo>
                  <a:cubicBezTo>
                    <a:pt x="5012" y="620"/>
                    <a:pt x="5661" y="1231"/>
                    <a:pt x="5991" y="1717"/>
                  </a:cubicBezTo>
                  <a:cubicBezTo>
                    <a:pt x="6034" y="1783"/>
                    <a:pt x="6104" y="1822"/>
                    <a:pt x="6180" y="1822"/>
                  </a:cubicBezTo>
                  <a:cubicBezTo>
                    <a:pt x="6203" y="1822"/>
                    <a:pt x="6227" y="1818"/>
                    <a:pt x="6250" y="1811"/>
                  </a:cubicBezTo>
                  <a:cubicBezTo>
                    <a:pt x="7035" y="1560"/>
                    <a:pt x="7865" y="1434"/>
                    <a:pt x="8704" y="1434"/>
                  </a:cubicBezTo>
                  <a:cubicBezTo>
                    <a:pt x="11817" y="1434"/>
                    <a:pt x="14562" y="3168"/>
                    <a:pt x="15541" y="5748"/>
                  </a:cubicBezTo>
                  <a:cubicBezTo>
                    <a:pt x="15612" y="5951"/>
                    <a:pt x="15682" y="6162"/>
                    <a:pt x="15739" y="6367"/>
                  </a:cubicBezTo>
                  <a:cubicBezTo>
                    <a:pt x="15769" y="6500"/>
                    <a:pt x="15793" y="6632"/>
                    <a:pt x="15816" y="6773"/>
                  </a:cubicBezTo>
                  <a:cubicBezTo>
                    <a:pt x="15838" y="6888"/>
                    <a:pt x="15937" y="6964"/>
                    <a:pt x="16049" y="6964"/>
                  </a:cubicBezTo>
                  <a:cubicBezTo>
                    <a:pt x="16060" y="6964"/>
                    <a:pt x="16072" y="6963"/>
                    <a:pt x="16083" y="6961"/>
                  </a:cubicBezTo>
                  <a:cubicBezTo>
                    <a:pt x="16209" y="6939"/>
                    <a:pt x="16294" y="6813"/>
                    <a:pt x="16271" y="6696"/>
                  </a:cubicBezTo>
                  <a:cubicBezTo>
                    <a:pt x="16247" y="6547"/>
                    <a:pt x="16217" y="6397"/>
                    <a:pt x="16177" y="6256"/>
                  </a:cubicBezTo>
                  <a:cubicBezTo>
                    <a:pt x="16122" y="6030"/>
                    <a:pt x="16051" y="5802"/>
                    <a:pt x="15964" y="5574"/>
                  </a:cubicBezTo>
                  <a:cubicBezTo>
                    <a:pt x="14929" y="2821"/>
                    <a:pt x="12013" y="971"/>
                    <a:pt x="8704" y="971"/>
                  </a:cubicBezTo>
                  <a:cubicBezTo>
                    <a:pt x="7872" y="971"/>
                    <a:pt x="7058" y="1090"/>
                    <a:pt x="6273" y="1316"/>
                  </a:cubicBezTo>
                  <a:cubicBezTo>
                    <a:pt x="5866" y="776"/>
                    <a:pt x="5121" y="164"/>
                    <a:pt x="3827" y="8"/>
                  </a:cubicBezTo>
                  <a:cubicBezTo>
                    <a:pt x="3793" y="3"/>
                    <a:pt x="3759" y="1"/>
                    <a:pt x="3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26;p74">
              <a:extLst>
                <a:ext uri="{FF2B5EF4-FFF2-40B4-BE49-F238E27FC236}">
                  <a16:creationId xmlns:a16="http://schemas.microsoft.com/office/drawing/2014/main" id="{450F88A6-FBFA-3E35-0AFF-F65BC6760C98}"/>
                </a:ext>
              </a:extLst>
            </p:cNvPr>
            <p:cNvSpPr/>
            <p:nvPr/>
          </p:nvSpPr>
          <p:spPr>
            <a:xfrm>
              <a:off x="1331325" y="2533975"/>
              <a:ext cx="155275" cy="185425"/>
            </a:xfrm>
            <a:custGeom>
              <a:avLst/>
              <a:gdLst/>
              <a:ahLst/>
              <a:cxnLst/>
              <a:rect l="l" t="t" r="r" b="b"/>
              <a:pathLst>
                <a:path w="6211" h="7417" extrusionOk="0">
                  <a:moveTo>
                    <a:pt x="3098" y="463"/>
                  </a:moveTo>
                  <a:cubicBezTo>
                    <a:pt x="3975" y="463"/>
                    <a:pt x="4690" y="1176"/>
                    <a:pt x="4690" y="2046"/>
                  </a:cubicBezTo>
                  <a:lnTo>
                    <a:pt x="4690" y="3246"/>
                  </a:lnTo>
                  <a:lnTo>
                    <a:pt x="1506" y="3246"/>
                  </a:lnTo>
                  <a:lnTo>
                    <a:pt x="1506" y="2046"/>
                  </a:lnTo>
                  <a:lnTo>
                    <a:pt x="1513" y="2046"/>
                  </a:lnTo>
                  <a:cubicBezTo>
                    <a:pt x="1513" y="1176"/>
                    <a:pt x="2227" y="463"/>
                    <a:pt x="3098" y="463"/>
                  </a:cubicBezTo>
                  <a:close/>
                  <a:moveTo>
                    <a:pt x="5748" y="3709"/>
                  </a:moveTo>
                  <a:lnTo>
                    <a:pt x="5748" y="6956"/>
                  </a:lnTo>
                  <a:lnTo>
                    <a:pt x="463" y="6956"/>
                  </a:lnTo>
                  <a:lnTo>
                    <a:pt x="463" y="3709"/>
                  </a:lnTo>
                  <a:close/>
                  <a:moveTo>
                    <a:pt x="3105" y="0"/>
                  </a:moveTo>
                  <a:cubicBezTo>
                    <a:pt x="1976" y="0"/>
                    <a:pt x="1058" y="917"/>
                    <a:pt x="1058" y="2046"/>
                  </a:cubicBezTo>
                  <a:lnTo>
                    <a:pt x="1058" y="3246"/>
                  </a:lnTo>
                  <a:lnTo>
                    <a:pt x="236" y="3246"/>
                  </a:lnTo>
                  <a:cubicBezTo>
                    <a:pt x="102" y="3246"/>
                    <a:pt x="0" y="3348"/>
                    <a:pt x="0" y="3474"/>
                  </a:cubicBezTo>
                  <a:lnTo>
                    <a:pt x="0" y="7191"/>
                  </a:lnTo>
                  <a:cubicBezTo>
                    <a:pt x="0" y="7315"/>
                    <a:pt x="102" y="7417"/>
                    <a:pt x="236" y="7417"/>
                  </a:cubicBezTo>
                  <a:lnTo>
                    <a:pt x="5983" y="7417"/>
                  </a:lnTo>
                  <a:cubicBezTo>
                    <a:pt x="6109" y="7417"/>
                    <a:pt x="6210" y="7315"/>
                    <a:pt x="6210" y="7191"/>
                  </a:cubicBezTo>
                  <a:lnTo>
                    <a:pt x="6210" y="3474"/>
                  </a:lnTo>
                  <a:cubicBezTo>
                    <a:pt x="6210" y="3348"/>
                    <a:pt x="6101" y="3246"/>
                    <a:pt x="5975" y="3246"/>
                  </a:cubicBezTo>
                  <a:lnTo>
                    <a:pt x="5151" y="3246"/>
                  </a:lnTo>
                  <a:lnTo>
                    <a:pt x="5151" y="2046"/>
                  </a:lnTo>
                  <a:cubicBezTo>
                    <a:pt x="5151" y="917"/>
                    <a:pt x="4235" y="0"/>
                    <a:pt x="310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110864" y="135749"/>
            <a:ext cx="4053666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Montserrat" panose="00000500000000000000" pitchFamily="2" charset="-52"/>
              </a:rPr>
              <a:t>Стань инвестором</a:t>
            </a:r>
            <a:br>
              <a:rPr lang="ru-RU" sz="4400" b="1" dirty="0">
                <a:solidFill>
                  <a:schemeClr val="dk1"/>
                </a:solidFill>
                <a:latin typeface="Montserrat" panose="00000500000000000000" pitchFamily="2" charset="-52"/>
              </a:rPr>
            </a:br>
            <a:r>
              <a:rPr lang="ru-RU" sz="4400" b="1" dirty="0">
                <a:solidFill>
                  <a:schemeClr val="dk1"/>
                </a:solidFill>
                <a:latin typeface="Montserrat" panose="00000500000000000000" pitchFamily="2" charset="-52"/>
              </a:rPr>
              <a:t>вместе с нами</a:t>
            </a:r>
            <a:endParaRPr sz="4400" b="1" dirty="0">
              <a:solidFill>
                <a:schemeClr val="dk1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553" name="Google Shape;553;p44"/>
          <p:cNvGrpSpPr/>
          <p:nvPr/>
        </p:nvGrpSpPr>
        <p:grpSpPr>
          <a:xfrm>
            <a:off x="5313079" y="871955"/>
            <a:ext cx="3093441" cy="2952953"/>
            <a:chOff x="1410350" y="458825"/>
            <a:chExt cx="4602650" cy="4394275"/>
          </a:xfrm>
        </p:grpSpPr>
        <p:sp>
          <p:nvSpPr>
            <p:cNvPr id="554" name="Google Shape;554;p44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2286800" y="1506525"/>
              <a:ext cx="40050" cy="81775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44"/>
          <p:cNvSpPr txBox="1">
            <a:spLocks noGrp="1"/>
          </p:cNvSpPr>
          <p:nvPr>
            <p:ph type="subTitle" idx="1"/>
          </p:nvPr>
        </p:nvSpPr>
        <p:spPr>
          <a:xfrm flipH="1">
            <a:off x="5646714" y="4164552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Пройди курс специализированного инвестора 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57"/>
          <p:cNvGrpSpPr/>
          <p:nvPr/>
        </p:nvGrpSpPr>
        <p:grpSpPr>
          <a:xfrm flipH="1">
            <a:off x="7040212" y="867134"/>
            <a:ext cx="1883861" cy="2874088"/>
            <a:chOff x="4572029" y="1613481"/>
            <a:chExt cx="1740448" cy="2655292"/>
          </a:xfrm>
        </p:grpSpPr>
        <p:sp>
          <p:nvSpPr>
            <p:cNvPr id="1939" name="Google Shape;1939;p57"/>
            <p:cNvSpPr/>
            <p:nvPr/>
          </p:nvSpPr>
          <p:spPr>
            <a:xfrm>
              <a:off x="4817268" y="3594947"/>
              <a:ext cx="1167111" cy="673825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4781497" y="3342493"/>
              <a:ext cx="350254" cy="560148"/>
            </a:xfrm>
            <a:custGeom>
              <a:avLst/>
              <a:gdLst/>
              <a:ahLst/>
              <a:cxnLst/>
              <a:rect l="l" t="t" r="r" b="b"/>
              <a:pathLst>
                <a:path w="20582" h="32916" extrusionOk="0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4855864" y="3391843"/>
              <a:ext cx="270782" cy="430747"/>
            </a:xfrm>
            <a:custGeom>
              <a:avLst/>
              <a:gdLst/>
              <a:ahLst/>
              <a:cxnLst/>
              <a:rect l="l" t="t" r="r" b="b"/>
              <a:pathLst>
                <a:path w="15912" h="25312" extrusionOk="0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4791061" y="3582507"/>
              <a:ext cx="322533" cy="353045"/>
            </a:xfrm>
            <a:custGeom>
              <a:avLst/>
              <a:gdLst/>
              <a:ahLst/>
              <a:cxnLst/>
              <a:rect l="l" t="t" r="r" b="b"/>
              <a:pathLst>
                <a:path w="18953" h="20746" extrusionOk="0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4851881" y="3617291"/>
              <a:ext cx="265116" cy="285349"/>
            </a:xfrm>
            <a:custGeom>
              <a:avLst/>
              <a:gdLst/>
              <a:ahLst/>
              <a:cxnLst/>
              <a:rect l="l" t="t" r="r" b="b"/>
              <a:pathLst>
                <a:path w="15579" h="16768" extrusionOk="0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5395710" y="2729846"/>
              <a:ext cx="214012" cy="677450"/>
            </a:xfrm>
            <a:custGeom>
              <a:avLst/>
              <a:gdLst/>
              <a:ahLst/>
              <a:cxnLst/>
              <a:rect l="l" t="t" r="r" b="b"/>
              <a:pathLst>
                <a:path w="12576" h="39809" extrusionOk="0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5426920" y="3858906"/>
              <a:ext cx="363324" cy="129231"/>
            </a:xfrm>
            <a:custGeom>
              <a:avLst/>
              <a:gdLst/>
              <a:ahLst/>
              <a:cxnLst/>
              <a:rect l="l" t="t" r="r" b="b"/>
              <a:pathLst>
                <a:path w="21350" h="7594" extrusionOk="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5428060" y="3780795"/>
              <a:ext cx="369552" cy="187227"/>
            </a:xfrm>
            <a:custGeom>
              <a:avLst/>
              <a:gdLst/>
              <a:ahLst/>
              <a:cxnLst/>
              <a:rect l="l" t="t" r="r" b="b"/>
              <a:pathLst>
                <a:path w="21716" h="11002" extrusionOk="0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5684633" y="3896378"/>
              <a:ext cx="111277" cy="71354"/>
            </a:xfrm>
            <a:custGeom>
              <a:avLst/>
              <a:gdLst/>
              <a:ahLst/>
              <a:cxnLst/>
              <a:rect l="l" t="t" r="r" b="b"/>
              <a:pathLst>
                <a:path w="6539" h="4193" extrusionOk="0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5433727" y="3351240"/>
              <a:ext cx="207222" cy="524633"/>
            </a:xfrm>
            <a:custGeom>
              <a:avLst/>
              <a:gdLst/>
              <a:ahLst/>
              <a:cxnLst/>
              <a:rect l="l" t="t" r="r" b="b"/>
              <a:pathLst>
                <a:path w="12177" h="30829" extrusionOk="0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5440551" y="3447933"/>
              <a:ext cx="101050" cy="337763"/>
            </a:xfrm>
            <a:custGeom>
              <a:avLst/>
              <a:gdLst/>
              <a:ahLst/>
              <a:cxnLst/>
              <a:rect l="l" t="t" r="r" b="b"/>
              <a:pathLst>
                <a:path w="5938" h="19848" extrusionOk="0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5178856" y="2599270"/>
              <a:ext cx="423498" cy="350492"/>
            </a:xfrm>
            <a:custGeom>
              <a:avLst/>
              <a:gdLst/>
              <a:ahLst/>
              <a:cxnLst/>
              <a:rect l="l" t="t" r="r" b="b"/>
              <a:pathLst>
                <a:path w="24886" h="20596" extrusionOk="0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5217451" y="2604954"/>
              <a:ext cx="370131" cy="152715"/>
            </a:xfrm>
            <a:custGeom>
              <a:avLst/>
              <a:gdLst/>
              <a:ahLst/>
              <a:cxnLst/>
              <a:rect l="l" t="t" r="r" b="b"/>
              <a:pathLst>
                <a:path w="21750" h="8974" extrusionOk="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5445180" y="2114118"/>
              <a:ext cx="640232" cy="422783"/>
            </a:xfrm>
            <a:custGeom>
              <a:avLst/>
              <a:gdLst/>
              <a:ahLst/>
              <a:cxnLst/>
              <a:rect l="l" t="t" r="r" b="b"/>
              <a:pathLst>
                <a:path w="37622" h="24844" extrusionOk="0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6087675" y="2198797"/>
              <a:ext cx="83284" cy="114970"/>
            </a:xfrm>
            <a:custGeom>
              <a:avLst/>
              <a:gdLst/>
              <a:ahLst/>
              <a:cxnLst/>
              <a:rect l="l" t="t" r="r" b="b"/>
              <a:pathLst>
                <a:path w="4894" h="6756" extrusionOk="0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6104710" y="2258035"/>
              <a:ext cx="107295" cy="92626"/>
            </a:xfrm>
            <a:custGeom>
              <a:avLst/>
              <a:gdLst/>
              <a:ahLst/>
              <a:cxnLst/>
              <a:rect l="l" t="t" r="r" b="b"/>
              <a:pathLst>
                <a:path w="6305" h="5443" extrusionOk="0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5995151" y="2290471"/>
              <a:ext cx="157259" cy="157259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5985502" y="2276482"/>
              <a:ext cx="59051" cy="84390"/>
            </a:xfrm>
            <a:custGeom>
              <a:avLst/>
              <a:gdLst/>
              <a:ahLst/>
              <a:cxnLst/>
              <a:rect l="l" t="t" r="r" b="b"/>
              <a:pathLst>
                <a:path w="3470" h="4959" extrusionOk="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6042834" y="2191055"/>
              <a:ext cx="50576" cy="123853"/>
            </a:xfrm>
            <a:custGeom>
              <a:avLst/>
              <a:gdLst/>
              <a:ahLst/>
              <a:cxnLst/>
              <a:rect l="l" t="t" r="r" b="b"/>
              <a:pathLst>
                <a:path w="2972" h="7278" extrusionOk="0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5177716" y="2762825"/>
              <a:ext cx="245256" cy="651226"/>
            </a:xfrm>
            <a:custGeom>
              <a:avLst/>
              <a:gdLst/>
              <a:ahLst/>
              <a:cxnLst/>
              <a:rect l="l" t="t" r="r" b="b"/>
              <a:pathLst>
                <a:path w="14412" h="38268" extrusionOk="0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5091437" y="3966763"/>
              <a:ext cx="279870" cy="187107"/>
            </a:xfrm>
            <a:custGeom>
              <a:avLst/>
              <a:gdLst/>
              <a:ahLst/>
              <a:cxnLst/>
              <a:rect l="l" t="t" r="r" b="b"/>
              <a:pathLst>
                <a:path w="16446" h="1099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5089735" y="3836494"/>
              <a:ext cx="286115" cy="299270"/>
            </a:xfrm>
            <a:custGeom>
              <a:avLst/>
              <a:gdLst/>
              <a:ahLst/>
              <a:cxnLst/>
              <a:rect l="l" t="t" r="r" b="b"/>
              <a:pathLst>
                <a:path w="16813" h="17586" extrusionOk="0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5193610" y="4063830"/>
              <a:ext cx="170890" cy="71916"/>
            </a:xfrm>
            <a:custGeom>
              <a:avLst/>
              <a:gdLst/>
              <a:ahLst/>
              <a:cxnLst/>
              <a:rect l="l" t="t" r="r" b="b"/>
              <a:pathLst>
                <a:path w="10042" h="4226" extrusionOk="0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5087472" y="3364479"/>
              <a:ext cx="221398" cy="623181"/>
            </a:xfrm>
            <a:custGeom>
              <a:avLst/>
              <a:gdLst/>
              <a:ahLst/>
              <a:cxnLst/>
              <a:rect l="l" t="t" r="r" b="b"/>
              <a:pathLst>
                <a:path w="13010" h="36620" extrusionOk="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5269678" y="3512634"/>
              <a:ext cx="36911" cy="382621"/>
            </a:xfrm>
            <a:custGeom>
              <a:avLst/>
              <a:gdLst/>
              <a:ahLst/>
              <a:cxnLst/>
              <a:rect l="l" t="t" r="r" b="b"/>
              <a:pathLst>
                <a:path w="2169" h="22484" extrusionOk="0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5093717" y="3487090"/>
              <a:ext cx="105594" cy="393411"/>
            </a:xfrm>
            <a:custGeom>
              <a:avLst/>
              <a:gdLst/>
              <a:ahLst/>
              <a:cxnLst/>
              <a:rect l="l" t="t" r="r" b="b"/>
              <a:pathLst>
                <a:path w="6205" h="23118" extrusionOk="0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5246415" y="2346390"/>
              <a:ext cx="310518" cy="377788"/>
            </a:xfrm>
            <a:custGeom>
              <a:avLst/>
              <a:gdLst/>
              <a:ahLst/>
              <a:cxnLst/>
              <a:rect l="l" t="t" r="r" b="b"/>
              <a:pathLst>
                <a:path w="18247" h="22200" extrusionOk="0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5120384" y="2089613"/>
              <a:ext cx="500689" cy="494358"/>
            </a:xfrm>
            <a:custGeom>
              <a:avLst/>
              <a:gdLst/>
              <a:ahLst/>
              <a:cxnLst/>
              <a:rect l="l" t="t" r="r" b="b"/>
              <a:pathLst>
                <a:path w="29422" h="29050" extrusionOk="0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5139681" y="2167894"/>
              <a:ext cx="147610" cy="209094"/>
            </a:xfrm>
            <a:custGeom>
              <a:avLst/>
              <a:gdLst/>
              <a:ahLst/>
              <a:cxnLst/>
              <a:rect l="l" t="t" r="r" b="b"/>
              <a:pathLst>
                <a:path w="8674" h="12287" extrusionOk="0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5218030" y="2145720"/>
              <a:ext cx="394534" cy="437690"/>
            </a:xfrm>
            <a:custGeom>
              <a:avLst/>
              <a:gdLst/>
              <a:ahLst/>
              <a:cxnLst/>
              <a:rect l="l" t="t" r="r" b="b"/>
              <a:pathLst>
                <a:path w="23184" h="25720" extrusionOk="0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766862" y="2167962"/>
              <a:ext cx="478992" cy="487568"/>
            </a:xfrm>
            <a:custGeom>
              <a:avLst/>
              <a:gdLst/>
              <a:ahLst/>
              <a:cxnLst/>
              <a:rect l="l" t="t" r="r" b="b"/>
              <a:pathLst>
                <a:path w="28147" h="28651" extrusionOk="0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758796" y="2228408"/>
              <a:ext cx="49963" cy="123955"/>
            </a:xfrm>
            <a:custGeom>
              <a:avLst/>
              <a:gdLst/>
              <a:ahLst/>
              <a:cxnLst/>
              <a:rect l="l" t="t" r="r" b="b"/>
              <a:pathLst>
                <a:path w="2936" h="7284" extrusionOk="0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829180" y="2284498"/>
              <a:ext cx="44858" cy="89444"/>
            </a:xfrm>
            <a:custGeom>
              <a:avLst/>
              <a:gdLst/>
              <a:ahLst/>
              <a:cxnLst/>
              <a:rect l="l" t="t" r="r" b="b"/>
              <a:pathLst>
                <a:path w="2636" h="5256" extrusionOk="0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707131" y="2331006"/>
              <a:ext cx="179398" cy="157191"/>
            </a:xfrm>
            <a:custGeom>
              <a:avLst/>
              <a:gdLst/>
              <a:ahLst/>
              <a:cxnLst/>
              <a:rect l="l" t="t" r="r" b="b"/>
              <a:pathLst>
                <a:path w="10542" h="9237" extrusionOk="0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693517" y="2252113"/>
              <a:ext cx="76085" cy="113303"/>
            </a:xfrm>
            <a:custGeom>
              <a:avLst/>
              <a:gdLst/>
              <a:ahLst/>
              <a:cxnLst/>
              <a:rect l="l" t="t" r="r" b="b"/>
              <a:pathLst>
                <a:path w="4471" h="6658" extrusionOk="0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651432" y="2326905"/>
              <a:ext cx="108521" cy="90176"/>
            </a:xfrm>
            <a:custGeom>
              <a:avLst/>
              <a:gdLst/>
              <a:ahLst/>
              <a:cxnLst/>
              <a:rect l="l" t="t" r="r" b="b"/>
              <a:pathLst>
                <a:path w="6377" h="5299" extrusionOk="0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5249240" y="1864727"/>
              <a:ext cx="261712" cy="304511"/>
            </a:xfrm>
            <a:custGeom>
              <a:avLst/>
              <a:gdLst/>
              <a:ahLst/>
              <a:cxnLst/>
              <a:rect l="l" t="t" r="r" b="b"/>
              <a:pathLst>
                <a:path w="15379" h="17894" extrusionOk="0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5238468" y="1706668"/>
              <a:ext cx="336062" cy="367204"/>
            </a:xfrm>
            <a:custGeom>
              <a:avLst/>
              <a:gdLst/>
              <a:ahLst/>
              <a:cxnLst/>
              <a:rect l="l" t="t" r="r" b="b"/>
              <a:pathLst>
                <a:path w="19748" h="21578" extrusionOk="0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5351958" y="1853376"/>
              <a:ext cx="216326" cy="113660"/>
            </a:xfrm>
            <a:custGeom>
              <a:avLst/>
              <a:gdLst/>
              <a:ahLst/>
              <a:cxnLst/>
              <a:rect l="l" t="t" r="r" b="b"/>
              <a:pathLst>
                <a:path w="12712" h="6679" extrusionOk="0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5275362" y="1706924"/>
              <a:ext cx="286115" cy="367289"/>
            </a:xfrm>
            <a:custGeom>
              <a:avLst/>
              <a:gdLst/>
              <a:ahLst/>
              <a:cxnLst/>
              <a:rect l="l" t="t" r="r" b="b"/>
              <a:pathLst>
                <a:path w="16813" h="21583" extrusionOk="0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5438985" y="1897009"/>
              <a:ext cx="61569" cy="31891"/>
            </a:xfrm>
            <a:custGeom>
              <a:avLst/>
              <a:gdLst/>
              <a:ahLst/>
              <a:cxnLst/>
              <a:rect l="l" t="t" r="r" b="b"/>
              <a:pathLst>
                <a:path w="3618" h="1874" extrusionOk="0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5537619" y="1885522"/>
              <a:ext cx="53673" cy="29747"/>
            </a:xfrm>
            <a:custGeom>
              <a:avLst/>
              <a:gdLst/>
              <a:ahLst/>
              <a:cxnLst/>
              <a:rect l="l" t="t" r="r" b="b"/>
              <a:pathLst>
                <a:path w="3154" h="1748" extrusionOk="0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extrusionOk="0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fill="none" extrusionOk="0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572029" y="1936962"/>
              <a:ext cx="1303932" cy="892942"/>
            </a:xfrm>
            <a:custGeom>
              <a:avLst/>
              <a:gdLst/>
              <a:ahLst/>
              <a:cxnLst/>
              <a:rect l="l" t="t" r="r" b="b"/>
              <a:pathLst>
                <a:path w="76623" h="52472" fill="none" extrusionOk="0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572029" y="1936962"/>
              <a:ext cx="1303932" cy="872896"/>
            </a:xfrm>
            <a:custGeom>
              <a:avLst/>
              <a:gdLst/>
              <a:ahLst/>
              <a:cxnLst/>
              <a:rect l="l" t="t" r="r" b="b"/>
              <a:pathLst>
                <a:path w="76623" h="51294" extrusionOk="0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4AADA52-A8C8-D75D-5AFF-53642885F038}"/>
              </a:ext>
            </a:extLst>
          </p:cNvPr>
          <p:cNvSpPr txBox="1"/>
          <p:nvPr/>
        </p:nvSpPr>
        <p:spPr>
          <a:xfrm rot="19808602">
            <a:off x="-623131" y="214296"/>
            <a:ext cx="2414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chemeClr val="dk1"/>
                </a:solidFill>
                <a:latin typeface="Montserrat" panose="00000500000000000000" pitchFamily="2" charset="-52"/>
              </a:rPr>
              <a:t>Наша</a:t>
            </a:r>
          </a:p>
          <a:p>
            <a:pPr algn="ctr"/>
            <a:r>
              <a:rPr lang="ru-RU" sz="1400" b="1" dirty="0">
                <a:solidFill>
                  <a:schemeClr val="dk1"/>
                </a:solidFill>
                <a:latin typeface="Montserrat" panose="00000500000000000000" pitchFamily="2" charset="-52"/>
              </a:rPr>
              <a:t> архитектура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E8C2-936A-CEC5-2403-1094B8AF005A}"/>
              </a:ext>
            </a:extLst>
          </p:cNvPr>
          <p:cNvSpPr txBox="1"/>
          <p:nvPr/>
        </p:nvSpPr>
        <p:spPr>
          <a:xfrm>
            <a:off x="244138" y="2094295"/>
            <a:ext cx="72722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https://miro.com/welcomeonboard/cnlSOUswZ3VLN3lhWnhsck5rQkpOQlRaRklxRWNVUEZCeHQ3eHlRUEJKZ3pUdGFmVmlDUjJoeGdQNFVuRTRTZXwzNDU4NzY0NTM4NTI5MDY5MTUwfDI=?share_link_id=720777916523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577F6-6C86-E6C9-CEDB-092D0A680C66}"/>
              </a:ext>
            </a:extLst>
          </p:cNvPr>
          <p:cNvSpPr txBox="1"/>
          <p:nvPr/>
        </p:nvSpPr>
        <p:spPr>
          <a:xfrm>
            <a:off x="3255722" y="1406159"/>
            <a:ext cx="197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Архитектура в </a:t>
            </a:r>
            <a:r>
              <a:rPr lang="en-US" dirty="0"/>
              <a:t>Miro</a:t>
            </a:r>
            <a:r>
              <a:rPr lang="ru-RU" dirty="0"/>
              <a:t> по ссылке</a:t>
            </a:r>
            <a:r>
              <a:rPr lang="en-US" dirty="0"/>
              <a:t>: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70"/>
          <p:cNvSpPr/>
          <p:nvPr/>
        </p:nvSpPr>
        <p:spPr>
          <a:xfrm rot="10800000" flipH="1">
            <a:off x="1658631" y="5903287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7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Примеры интерфейса</a:t>
            </a:r>
            <a:endParaRPr b="1" dirty="0"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D14745-4B86-04D1-27C3-E7071CA1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8" y="1750967"/>
            <a:ext cx="1208972" cy="26525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06DA82-7EBB-0227-65E0-998AD86D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02" y="1750967"/>
            <a:ext cx="1562195" cy="26512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547300-6335-8E4F-1817-044A0DB3C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211" y="1750967"/>
            <a:ext cx="1433436" cy="2652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Другая 1">
      <a:majorFont>
        <a:latin typeface="Eras Demi ITC"/>
        <a:ea typeface=""/>
        <a:cs typeface=""/>
      </a:majorFont>
      <a:minorFont>
        <a:latin typeface="Britannic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157</Words>
  <Application>Microsoft Office PowerPoint</Application>
  <PresentationFormat>Экран (16:9)</PresentationFormat>
  <Paragraphs>46</Paragraphs>
  <Slides>10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Britannic Bold</vt:lpstr>
      <vt:lpstr>Montserrat</vt:lpstr>
      <vt:lpstr>Libre Franklin</vt:lpstr>
      <vt:lpstr>Be Vietnam</vt:lpstr>
      <vt:lpstr>Inter Black</vt:lpstr>
      <vt:lpstr>Bahnschrift Condensed</vt:lpstr>
      <vt:lpstr>Libre Franklin Medium</vt:lpstr>
      <vt:lpstr>Arial</vt:lpstr>
      <vt:lpstr>Isometric SEO Strategy by Slidesgo</vt:lpstr>
      <vt:lpstr>Презентация PowerPoint</vt:lpstr>
      <vt:lpstr>Презентация PowerPoint</vt:lpstr>
      <vt:lpstr>Система покупки и продажи активов в реальном времени</vt:lpstr>
      <vt:lpstr>Наши преимущества</vt:lpstr>
      <vt:lpstr>Пополнение с банковской карты</vt:lpstr>
      <vt:lpstr>Создавай новые счета </vt:lpstr>
      <vt:lpstr>Стань инвестором вместе с нами</vt:lpstr>
      <vt:lpstr>Презентация PowerPoint</vt:lpstr>
      <vt:lpstr>Примеры интерфейса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Isometric  SEO  Strategy</dc:title>
  <dc:creator>lenovo</dc:creator>
  <cp:lastModifiedBy>Даниил Орлов</cp:lastModifiedBy>
  <cp:revision>9</cp:revision>
  <dcterms:modified xsi:type="dcterms:W3CDTF">2022-11-20T10:29:25Z</dcterms:modified>
</cp:coreProperties>
</file>